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4"/>
  </p:notesMasterIdLst>
  <p:sldIdLst>
    <p:sldId id="257" r:id="rId2"/>
    <p:sldId id="258" r:id="rId3"/>
    <p:sldId id="263" r:id="rId4"/>
    <p:sldId id="260" r:id="rId5"/>
    <p:sldId id="261" r:id="rId6"/>
    <p:sldId id="265" r:id="rId7"/>
    <p:sldId id="266" r:id="rId8"/>
    <p:sldId id="271" r:id="rId9"/>
    <p:sldId id="275" r:id="rId10"/>
    <p:sldId id="272" r:id="rId11"/>
    <p:sldId id="273" r:id="rId12"/>
    <p:sldId id="278" r:id="rId13"/>
  </p:sldIdLst>
  <p:sldSz cx="12192000" cy="6858000"/>
  <p:notesSz cx="6858000" cy="9144000"/>
  <p:custDataLst>
    <p:tags r:id="rId15"/>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uraj Raut" initials="SR" lastIdx="1" clrIdx="0">
    <p:extLst>
      <p:ext uri="{19B8F6BF-5375-455C-9EA6-DF929625EA0E}">
        <p15:presenceInfo xmlns:p15="http://schemas.microsoft.com/office/powerpoint/2012/main" userId="8985891ae68c7d58"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4" autoAdjust="0"/>
    <p:restoredTop sz="94660"/>
  </p:normalViewPr>
  <p:slideViewPr>
    <p:cSldViewPr snapToGrid="0">
      <p:cViewPr varScale="1">
        <p:scale>
          <a:sx n="74" d="100"/>
          <a:sy n="74" d="100"/>
        </p:scale>
        <p:origin x="552" y="72"/>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5116D9F-DE4E-49B3-8B30-01F79275E4C0}" type="doc">
      <dgm:prSet loTypeId="urn:microsoft.com/office/officeart/2008/layout/AlternatingHexagons" loCatId="list" qsTypeId="urn:microsoft.com/office/officeart/2005/8/quickstyle/simple1" qsCatId="simple" csTypeId="urn:microsoft.com/office/officeart/2005/8/colors/accent2_3" csCatId="accent2" phldr="1"/>
      <dgm:spPr/>
      <dgm:t>
        <a:bodyPr/>
        <a:lstStyle/>
        <a:p>
          <a:endParaRPr lang="en-IN"/>
        </a:p>
      </dgm:t>
    </dgm:pt>
    <dgm:pt modelId="{4475421B-FAD8-402F-B47A-A1081C7B63CA}">
      <dgm:prSet phldrT="[Text]"/>
      <dgm:spPr/>
      <dgm:t>
        <a:bodyPr/>
        <a:lstStyle/>
        <a:p>
          <a:pPr algn="ctr"/>
          <a:r>
            <a:rPr lang="en-IN" dirty="0" smtClean="0"/>
            <a:t>Preschool</a:t>
          </a:r>
          <a:endParaRPr lang="en-IN" dirty="0"/>
        </a:p>
      </dgm:t>
    </dgm:pt>
    <dgm:pt modelId="{11F17FBD-1AA6-4D8A-8003-AB3912B7A84B}" type="parTrans" cxnId="{2C545382-B9DF-4B01-BAB5-634609CAA749}">
      <dgm:prSet/>
      <dgm:spPr/>
      <dgm:t>
        <a:bodyPr/>
        <a:lstStyle/>
        <a:p>
          <a:pPr algn="ctr"/>
          <a:endParaRPr lang="en-IN"/>
        </a:p>
      </dgm:t>
    </dgm:pt>
    <dgm:pt modelId="{A6810A35-D508-411C-95AD-29C2EC1EFEC2}" type="sibTrans" cxnId="{2C545382-B9DF-4B01-BAB5-634609CAA749}">
      <dgm:prSet/>
      <dgm:spPr/>
      <dgm:t>
        <a:bodyPr/>
        <a:lstStyle/>
        <a:p>
          <a:pPr algn="ctr"/>
          <a:r>
            <a:rPr lang="en-IN" dirty="0" smtClean="0"/>
            <a:t>Boarding School</a:t>
          </a:r>
          <a:endParaRPr lang="en-IN" dirty="0"/>
        </a:p>
      </dgm:t>
    </dgm:pt>
    <dgm:pt modelId="{27147C25-6310-4FFB-A54F-B04C20508DA1}">
      <dgm:prSet phldrT="[Text]"/>
      <dgm:spPr/>
      <dgm:t>
        <a:bodyPr/>
        <a:lstStyle/>
        <a:p>
          <a:pPr algn="ctr"/>
          <a:r>
            <a:rPr lang="en-IN" dirty="0" smtClean="0"/>
            <a:t>School</a:t>
          </a:r>
          <a:endParaRPr lang="en-IN" dirty="0"/>
        </a:p>
      </dgm:t>
    </dgm:pt>
    <dgm:pt modelId="{058789A8-567F-4972-B2C4-BD2D5E50B5BD}" type="parTrans" cxnId="{D32B37EF-3936-4807-AF98-D84E4860CC92}">
      <dgm:prSet/>
      <dgm:spPr/>
      <dgm:t>
        <a:bodyPr/>
        <a:lstStyle/>
        <a:p>
          <a:pPr algn="ctr"/>
          <a:endParaRPr lang="en-IN"/>
        </a:p>
      </dgm:t>
    </dgm:pt>
    <dgm:pt modelId="{63E03A44-20C9-4E8F-A74D-05B02BDC4D90}" type="sibTrans" cxnId="{D32B37EF-3936-4807-AF98-D84E4860CC92}">
      <dgm:prSet/>
      <dgm:spPr/>
      <dgm:t>
        <a:bodyPr/>
        <a:lstStyle/>
        <a:p>
          <a:pPr algn="ctr"/>
          <a:r>
            <a:rPr lang="en-IN" dirty="0" smtClean="0"/>
            <a:t>Engineering College</a:t>
          </a:r>
          <a:endParaRPr lang="en-IN" dirty="0"/>
        </a:p>
      </dgm:t>
    </dgm:pt>
    <dgm:pt modelId="{C13BFF03-7F05-4F47-9827-D48F3412BE0D}">
      <dgm:prSet phldrT="[Text]"/>
      <dgm:spPr/>
      <dgm:t>
        <a:bodyPr/>
        <a:lstStyle/>
        <a:p>
          <a:pPr algn="ctr"/>
          <a:r>
            <a:rPr lang="en-IN" dirty="0" smtClean="0"/>
            <a:t>ETC.</a:t>
          </a:r>
          <a:endParaRPr lang="en-IN" dirty="0"/>
        </a:p>
      </dgm:t>
    </dgm:pt>
    <dgm:pt modelId="{E8770C93-4D1D-4EE6-9566-8854F80E2D38}" type="parTrans" cxnId="{6BEEDCF1-9C59-4B83-907C-55FD5B958996}">
      <dgm:prSet/>
      <dgm:spPr/>
      <dgm:t>
        <a:bodyPr/>
        <a:lstStyle/>
        <a:p>
          <a:pPr algn="ctr"/>
          <a:endParaRPr lang="en-IN"/>
        </a:p>
      </dgm:t>
    </dgm:pt>
    <dgm:pt modelId="{C45813E4-3B2D-478B-89E7-1C540BB9A70A}" type="sibTrans" cxnId="{6BEEDCF1-9C59-4B83-907C-55FD5B958996}">
      <dgm:prSet/>
      <dgm:spPr/>
      <dgm:t>
        <a:bodyPr/>
        <a:lstStyle/>
        <a:p>
          <a:pPr algn="ctr"/>
          <a:r>
            <a:rPr lang="en-IN" dirty="0" smtClean="0"/>
            <a:t>Medical College</a:t>
          </a:r>
          <a:endParaRPr lang="en-IN" dirty="0"/>
        </a:p>
      </dgm:t>
    </dgm:pt>
    <dgm:pt modelId="{F6D56EB7-2513-49B8-A536-BBF69D93A033}" type="pres">
      <dgm:prSet presAssocID="{55116D9F-DE4E-49B3-8B30-01F79275E4C0}" presName="Name0" presStyleCnt="0">
        <dgm:presLayoutVars>
          <dgm:chMax/>
          <dgm:chPref/>
          <dgm:dir/>
          <dgm:animLvl val="lvl"/>
        </dgm:presLayoutVars>
      </dgm:prSet>
      <dgm:spPr/>
      <dgm:t>
        <a:bodyPr/>
        <a:lstStyle/>
        <a:p>
          <a:endParaRPr lang="en-IN"/>
        </a:p>
      </dgm:t>
    </dgm:pt>
    <dgm:pt modelId="{C2BA915F-8B9B-4B47-8AB1-12B351981BEA}" type="pres">
      <dgm:prSet presAssocID="{4475421B-FAD8-402F-B47A-A1081C7B63CA}" presName="composite" presStyleCnt="0"/>
      <dgm:spPr/>
    </dgm:pt>
    <dgm:pt modelId="{9D4A5345-45B7-41D1-8763-3718E569E1EF}" type="pres">
      <dgm:prSet presAssocID="{4475421B-FAD8-402F-B47A-A1081C7B63CA}" presName="Parent1" presStyleLbl="node1" presStyleIdx="0" presStyleCnt="6" custLinFactX="-62099" custLinFactNeighborX="-100000" custLinFactNeighborY="52324">
        <dgm:presLayoutVars>
          <dgm:chMax val="1"/>
          <dgm:chPref val="1"/>
          <dgm:bulletEnabled val="1"/>
        </dgm:presLayoutVars>
      </dgm:prSet>
      <dgm:spPr/>
      <dgm:t>
        <a:bodyPr/>
        <a:lstStyle/>
        <a:p>
          <a:endParaRPr lang="en-IN"/>
        </a:p>
      </dgm:t>
    </dgm:pt>
    <dgm:pt modelId="{7A068974-F3C6-427A-9BA1-C09CE5E64BF1}" type="pres">
      <dgm:prSet presAssocID="{4475421B-FAD8-402F-B47A-A1081C7B63CA}" presName="Childtext1" presStyleLbl="revTx" presStyleIdx="0" presStyleCnt="3" custLinFactX="-77390" custLinFactNeighborX="-100000">
        <dgm:presLayoutVars>
          <dgm:chMax val="0"/>
          <dgm:chPref val="0"/>
          <dgm:bulletEnabled val="1"/>
        </dgm:presLayoutVars>
      </dgm:prSet>
      <dgm:spPr/>
      <dgm:t>
        <a:bodyPr/>
        <a:lstStyle/>
        <a:p>
          <a:endParaRPr lang="en-IN"/>
        </a:p>
      </dgm:t>
    </dgm:pt>
    <dgm:pt modelId="{4F7E7E0B-FF66-4652-9A33-0E146691A839}" type="pres">
      <dgm:prSet presAssocID="{4475421B-FAD8-402F-B47A-A1081C7B63CA}" presName="BalanceSpacing" presStyleCnt="0"/>
      <dgm:spPr/>
    </dgm:pt>
    <dgm:pt modelId="{00D3248F-7ADB-4B29-B99A-3C77AB8D2FA2}" type="pres">
      <dgm:prSet presAssocID="{4475421B-FAD8-402F-B47A-A1081C7B63CA}" presName="BalanceSpacing1" presStyleCnt="0"/>
      <dgm:spPr/>
    </dgm:pt>
    <dgm:pt modelId="{EF0F954A-F80A-4530-A2C5-620E8B982666}" type="pres">
      <dgm:prSet presAssocID="{A6810A35-D508-411C-95AD-29C2EC1EFEC2}" presName="Accent1Text" presStyleLbl="node1" presStyleIdx="1" presStyleCnt="6" custLinFactX="56907" custLinFactNeighborX="100000" custLinFactNeighborY="49334"/>
      <dgm:spPr/>
      <dgm:t>
        <a:bodyPr/>
        <a:lstStyle/>
        <a:p>
          <a:endParaRPr lang="en-IN"/>
        </a:p>
      </dgm:t>
    </dgm:pt>
    <dgm:pt modelId="{E3106930-BDBF-455E-82C4-E0319533AC39}" type="pres">
      <dgm:prSet presAssocID="{A6810A35-D508-411C-95AD-29C2EC1EFEC2}" presName="spaceBetweenRectangles" presStyleCnt="0"/>
      <dgm:spPr/>
    </dgm:pt>
    <dgm:pt modelId="{1E0378F3-6753-4DC0-A703-2D17E9A76A42}" type="pres">
      <dgm:prSet presAssocID="{27147C25-6310-4FFB-A54F-B04C20508DA1}" presName="composite" presStyleCnt="0"/>
      <dgm:spPr/>
    </dgm:pt>
    <dgm:pt modelId="{DB6F12C6-429F-4EE1-B63A-72E207090E4D}" type="pres">
      <dgm:prSet presAssocID="{27147C25-6310-4FFB-A54F-B04C20508DA1}" presName="Parent1" presStyleLbl="node1" presStyleIdx="2" presStyleCnt="6" custLinFactNeighborX="-2411" custLinFactNeighborY="-1583">
        <dgm:presLayoutVars>
          <dgm:chMax val="1"/>
          <dgm:chPref val="1"/>
          <dgm:bulletEnabled val="1"/>
        </dgm:presLayoutVars>
      </dgm:prSet>
      <dgm:spPr/>
      <dgm:t>
        <a:bodyPr/>
        <a:lstStyle/>
        <a:p>
          <a:endParaRPr lang="en-IN"/>
        </a:p>
      </dgm:t>
    </dgm:pt>
    <dgm:pt modelId="{7247256B-C635-499C-B945-7356EB74BBE7}" type="pres">
      <dgm:prSet presAssocID="{27147C25-6310-4FFB-A54F-B04C20508DA1}" presName="Childtext1" presStyleLbl="revTx" presStyleIdx="1" presStyleCnt="3" custLinFactX="-83303" custLinFactNeighborX="-100000">
        <dgm:presLayoutVars>
          <dgm:chMax val="0"/>
          <dgm:chPref val="0"/>
          <dgm:bulletEnabled val="1"/>
        </dgm:presLayoutVars>
      </dgm:prSet>
      <dgm:spPr/>
      <dgm:t>
        <a:bodyPr/>
        <a:lstStyle/>
        <a:p>
          <a:endParaRPr lang="en-IN"/>
        </a:p>
      </dgm:t>
    </dgm:pt>
    <dgm:pt modelId="{59E7257F-C97D-4C16-80E1-D55C5D2EAAD4}" type="pres">
      <dgm:prSet presAssocID="{27147C25-6310-4FFB-A54F-B04C20508DA1}" presName="BalanceSpacing" presStyleCnt="0"/>
      <dgm:spPr/>
    </dgm:pt>
    <dgm:pt modelId="{F9E8CF3D-77BC-441E-B070-F039B7210F51}" type="pres">
      <dgm:prSet presAssocID="{27147C25-6310-4FFB-A54F-B04C20508DA1}" presName="BalanceSpacing1" presStyleCnt="0"/>
      <dgm:spPr/>
    </dgm:pt>
    <dgm:pt modelId="{7A895761-B6BF-44EA-8068-4A85CE2FF01B}" type="pres">
      <dgm:prSet presAssocID="{63E03A44-20C9-4E8F-A74D-05B02BDC4D90}" presName="Accent1Text" presStyleLbl="node1" presStyleIdx="3" presStyleCnt="6" custLinFactNeighborX="43876" custLinFactNeighborY="51108"/>
      <dgm:spPr/>
      <dgm:t>
        <a:bodyPr/>
        <a:lstStyle/>
        <a:p>
          <a:endParaRPr lang="en-IN"/>
        </a:p>
      </dgm:t>
    </dgm:pt>
    <dgm:pt modelId="{481A92A6-63E8-4713-B3F7-65552C6885E6}" type="pres">
      <dgm:prSet presAssocID="{63E03A44-20C9-4E8F-A74D-05B02BDC4D90}" presName="spaceBetweenRectangles" presStyleCnt="0"/>
      <dgm:spPr/>
    </dgm:pt>
    <dgm:pt modelId="{D67839AE-A134-46D8-84DA-3CFE000D8BF3}" type="pres">
      <dgm:prSet presAssocID="{C13BFF03-7F05-4F47-9827-D48F3412BE0D}" presName="composite" presStyleCnt="0"/>
      <dgm:spPr/>
    </dgm:pt>
    <dgm:pt modelId="{C721FCEF-1093-4BE1-A3D8-F0D99D4873A4}" type="pres">
      <dgm:prSet presAssocID="{C13BFF03-7F05-4F47-9827-D48F3412BE0D}" presName="Parent1" presStyleLbl="node1" presStyleIdx="4" presStyleCnt="6" custLinFactX="-49611" custLinFactNeighborX="-100000" custLinFactNeighborY="-1638">
        <dgm:presLayoutVars>
          <dgm:chMax val="1"/>
          <dgm:chPref val="1"/>
          <dgm:bulletEnabled val="1"/>
        </dgm:presLayoutVars>
      </dgm:prSet>
      <dgm:spPr/>
      <dgm:t>
        <a:bodyPr/>
        <a:lstStyle/>
        <a:p>
          <a:endParaRPr lang="en-IN"/>
        </a:p>
      </dgm:t>
    </dgm:pt>
    <dgm:pt modelId="{1FC64838-59BE-49F9-9CD9-BA8EA58710CA}" type="pres">
      <dgm:prSet presAssocID="{C13BFF03-7F05-4F47-9827-D48F3412BE0D}" presName="Childtext1" presStyleLbl="revTx" presStyleIdx="2" presStyleCnt="3" custLinFactX="-77390" custLinFactNeighborX="-100000">
        <dgm:presLayoutVars>
          <dgm:chMax val="0"/>
          <dgm:chPref val="0"/>
          <dgm:bulletEnabled val="1"/>
        </dgm:presLayoutVars>
      </dgm:prSet>
      <dgm:spPr/>
      <dgm:t>
        <a:bodyPr/>
        <a:lstStyle/>
        <a:p>
          <a:endParaRPr lang="en-IN"/>
        </a:p>
      </dgm:t>
    </dgm:pt>
    <dgm:pt modelId="{161A4D72-48E7-469C-A546-F27E1C1C4740}" type="pres">
      <dgm:prSet presAssocID="{C13BFF03-7F05-4F47-9827-D48F3412BE0D}" presName="BalanceSpacing" presStyleCnt="0"/>
      <dgm:spPr/>
    </dgm:pt>
    <dgm:pt modelId="{0E6BA0FE-DC1D-4B7A-A830-02484555604B}" type="pres">
      <dgm:prSet presAssocID="{C13BFF03-7F05-4F47-9827-D48F3412BE0D}" presName="BalanceSpacing1" presStyleCnt="0"/>
      <dgm:spPr/>
    </dgm:pt>
    <dgm:pt modelId="{DED2BA66-5E9E-48A4-8816-60501FCC0BEE}" type="pres">
      <dgm:prSet presAssocID="{C45813E4-3B2D-478B-89E7-1C540BB9A70A}" presName="Accent1Text" presStyleLbl="node1" presStyleIdx="5" presStyleCnt="6" custLinFactNeighborX="90168" custLinFactNeighborY="9274"/>
      <dgm:spPr/>
      <dgm:t>
        <a:bodyPr/>
        <a:lstStyle/>
        <a:p>
          <a:endParaRPr lang="en-IN"/>
        </a:p>
      </dgm:t>
    </dgm:pt>
  </dgm:ptLst>
  <dgm:cxnLst>
    <dgm:cxn modelId="{EF3B1178-4B17-4754-A079-308CE6C2A30B}" type="presOf" srcId="{27147C25-6310-4FFB-A54F-B04C20508DA1}" destId="{DB6F12C6-429F-4EE1-B63A-72E207090E4D}" srcOrd="0" destOrd="0" presId="urn:microsoft.com/office/officeart/2008/layout/AlternatingHexagons"/>
    <dgm:cxn modelId="{C4041506-E586-44B5-AD68-A382075C613E}" type="presOf" srcId="{A6810A35-D508-411C-95AD-29C2EC1EFEC2}" destId="{EF0F954A-F80A-4530-A2C5-620E8B982666}" srcOrd="0" destOrd="0" presId="urn:microsoft.com/office/officeart/2008/layout/AlternatingHexagons"/>
    <dgm:cxn modelId="{43D9E603-F63A-4112-AC88-614BAB7AE808}" type="presOf" srcId="{C13BFF03-7F05-4F47-9827-D48F3412BE0D}" destId="{C721FCEF-1093-4BE1-A3D8-F0D99D4873A4}" srcOrd="0" destOrd="0" presId="urn:microsoft.com/office/officeart/2008/layout/AlternatingHexagons"/>
    <dgm:cxn modelId="{B71D84A3-E84A-4B85-843E-879878DF3241}" type="presOf" srcId="{C45813E4-3B2D-478B-89E7-1C540BB9A70A}" destId="{DED2BA66-5E9E-48A4-8816-60501FCC0BEE}" srcOrd="0" destOrd="0" presId="urn:microsoft.com/office/officeart/2008/layout/AlternatingHexagons"/>
    <dgm:cxn modelId="{6BEEDCF1-9C59-4B83-907C-55FD5B958996}" srcId="{55116D9F-DE4E-49B3-8B30-01F79275E4C0}" destId="{C13BFF03-7F05-4F47-9827-D48F3412BE0D}" srcOrd="2" destOrd="0" parTransId="{E8770C93-4D1D-4EE6-9566-8854F80E2D38}" sibTransId="{C45813E4-3B2D-478B-89E7-1C540BB9A70A}"/>
    <dgm:cxn modelId="{D32B37EF-3936-4807-AF98-D84E4860CC92}" srcId="{55116D9F-DE4E-49B3-8B30-01F79275E4C0}" destId="{27147C25-6310-4FFB-A54F-B04C20508DA1}" srcOrd="1" destOrd="0" parTransId="{058789A8-567F-4972-B2C4-BD2D5E50B5BD}" sibTransId="{63E03A44-20C9-4E8F-A74D-05B02BDC4D90}"/>
    <dgm:cxn modelId="{2C545382-B9DF-4B01-BAB5-634609CAA749}" srcId="{55116D9F-DE4E-49B3-8B30-01F79275E4C0}" destId="{4475421B-FAD8-402F-B47A-A1081C7B63CA}" srcOrd="0" destOrd="0" parTransId="{11F17FBD-1AA6-4D8A-8003-AB3912B7A84B}" sibTransId="{A6810A35-D508-411C-95AD-29C2EC1EFEC2}"/>
    <dgm:cxn modelId="{84B782BF-BD8A-4CD8-BDFB-60247A3B7B7B}" type="presOf" srcId="{4475421B-FAD8-402F-B47A-A1081C7B63CA}" destId="{9D4A5345-45B7-41D1-8763-3718E569E1EF}" srcOrd="0" destOrd="0" presId="urn:microsoft.com/office/officeart/2008/layout/AlternatingHexagons"/>
    <dgm:cxn modelId="{C77DBA29-D72C-4DFA-9C63-A1B8541A63F1}" type="presOf" srcId="{63E03A44-20C9-4E8F-A74D-05B02BDC4D90}" destId="{7A895761-B6BF-44EA-8068-4A85CE2FF01B}" srcOrd="0" destOrd="0" presId="urn:microsoft.com/office/officeart/2008/layout/AlternatingHexagons"/>
    <dgm:cxn modelId="{254030B0-1BFB-4D5F-8957-D4F0A74F399A}" type="presOf" srcId="{55116D9F-DE4E-49B3-8B30-01F79275E4C0}" destId="{F6D56EB7-2513-49B8-A536-BBF69D93A033}" srcOrd="0" destOrd="0" presId="urn:microsoft.com/office/officeart/2008/layout/AlternatingHexagons"/>
    <dgm:cxn modelId="{A8C23A75-8DF8-4E6F-A54E-38564EFD4320}" type="presParOf" srcId="{F6D56EB7-2513-49B8-A536-BBF69D93A033}" destId="{C2BA915F-8B9B-4B47-8AB1-12B351981BEA}" srcOrd="0" destOrd="0" presId="urn:microsoft.com/office/officeart/2008/layout/AlternatingHexagons"/>
    <dgm:cxn modelId="{F0C0F8BE-1E04-4F2F-886C-003022F95254}" type="presParOf" srcId="{C2BA915F-8B9B-4B47-8AB1-12B351981BEA}" destId="{9D4A5345-45B7-41D1-8763-3718E569E1EF}" srcOrd="0" destOrd="0" presId="urn:microsoft.com/office/officeart/2008/layout/AlternatingHexagons"/>
    <dgm:cxn modelId="{5C0A5758-9E21-48B3-A5F9-972C7D4D9B5B}" type="presParOf" srcId="{C2BA915F-8B9B-4B47-8AB1-12B351981BEA}" destId="{7A068974-F3C6-427A-9BA1-C09CE5E64BF1}" srcOrd="1" destOrd="0" presId="urn:microsoft.com/office/officeart/2008/layout/AlternatingHexagons"/>
    <dgm:cxn modelId="{F87147EF-9AE2-4D97-B4B1-0569DDB871C1}" type="presParOf" srcId="{C2BA915F-8B9B-4B47-8AB1-12B351981BEA}" destId="{4F7E7E0B-FF66-4652-9A33-0E146691A839}" srcOrd="2" destOrd="0" presId="urn:microsoft.com/office/officeart/2008/layout/AlternatingHexagons"/>
    <dgm:cxn modelId="{2E7F5B50-382E-4796-850D-31B67752B3AD}" type="presParOf" srcId="{C2BA915F-8B9B-4B47-8AB1-12B351981BEA}" destId="{00D3248F-7ADB-4B29-B99A-3C77AB8D2FA2}" srcOrd="3" destOrd="0" presId="urn:microsoft.com/office/officeart/2008/layout/AlternatingHexagons"/>
    <dgm:cxn modelId="{AA432F65-33FF-4A1B-9ED0-9125E7BF3A7D}" type="presParOf" srcId="{C2BA915F-8B9B-4B47-8AB1-12B351981BEA}" destId="{EF0F954A-F80A-4530-A2C5-620E8B982666}" srcOrd="4" destOrd="0" presId="urn:microsoft.com/office/officeart/2008/layout/AlternatingHexagons"/>
    <dgm:cxn modelId="{8A8AFED6-4D71-4AF6-A8DD-AD5E03F334F2}" type="presParOf" srcId="{F6D56EB7-2513-49B8-A536-BBF69D93A033}" destId="{E3106930-BDBF-455E-82C4-E0319533AC39}" srcOrd="1" destOrd="0" presId="urn:microsoft.com/office/officeart/2008/layout/AlternatingHexagons"/>
    <dgm:cxn modelId="{DC7A6133-E8C0-4342-B509-DC5812DEA798}" type="presParOf" srcId="{F6D56EB7-2513-49B8-A536-BBF69D93A033}" destId="{1E0378F3-6753-4DC0-A703-2D17E9A76A42}" srcOrd="2" destOrd="0" presId="urn:microsoft.com/office/officeart/2008/layout/AlternatingHexagons"/>
    <dgm:cxn modelId="{B5E78B79-87CF-4D2D-ACF0-98EC63E40158}" type="presParOf" srcId="{1E0378F3-6753-4DC0-A703-2D17E9A76A42}" destId="{DB6F12C6-429F-4EE1-B63A-72E207090E4D}" srcOrd="0" destOrd="0" presId="urn:microsoft.com/office/officeart/2008/layout/AlternatingHexagons"/>
    <dgm:cxn modelId="{BF6816DD-1A76-4CA9-99FE-22795F24815D}" type="presParOf" srcId="{1E0378F3-6753-4DC0-A703-2D17E9A76A42}" destId="{7247256B-C635-499C-B945-7356EB74BBE7}" srcOrd="1" destOrd="0" presId="urn:microsoft.com/office/officeart/2008/layout/AlternatingHexagons"/>
    <dgm:cxn modelId="{2D96C5CB-0709-4048-A34F-F6468EDEC357}" type="presParOf" srcId="{1E0378F3-6753-4DC0-A703-2D17E9A76A42}" destId="{59E7257F-C97D-4C16-80E1-D55C5D2EAAD4}" srcOrd="2" destOrd="0" presId="urn:microsoft.com/office/officeart/2008/layout/AlternatingHexagons"/>
    <dgm:cxn modelId="{9D50DF68-4EB7-4644-87AF-C85077061883}" type="presParOf" srcId="{1E0378F3-6753-4DC0-A703-2D17E9A76A42}" destId="{F9E8CF3D-77BC-441E-B070-F039B7210F51}" srcOrd="3" destOrd="0" presId="urn:microsoft.com/office/officeart/2008/layout/AlternatingHexagons"/>
    <dgm:cxn modelId="{16E60140-DB18-47EF-BD22-E2510FE63EF5}" type="presParOf" srcId="{1E0378F3-6753-4DC0-A703-2D17E9A76A42}" destId="{7A895761-B6BF-44EA-8068-4A85CE2FF01B}" srcOrd="4" destOrd="0" presId="urn:microsoft.com/office/officeart/2008/layout/AlternatingHexagons"/>
    <dgm:cxn modelId="{02E6E55E-695F-4266-A722-6280D192D6E3}" type="presParOf" srcId="{F6D56EB7-2513-49B8-A536-BBF69D93A033}" destId="{481A92A6-63E8-4713-B3F7-65552C6885E6}" srcOrd="3" destOrd="0" presId="urn:microsoft.com/office/officeart/2008/layout/AlternatingHexagons"/>
    <dgm:cxn modelId="{DEEB8AEE-2C00-4F66-B26E-C2CEEE09628C}" type="presParOf" srcId="{F6D56EB7-2513-49B8-A536-BBF69D93A033}" destId="{D67839AE-A134-46D8-84DA-3CFE000D8BF3}" srcOrd="4" destOrd="0" presId="urn:microsoft.com/office/officeart/2008/layout/AlternatingHexagons"/>
    <dgm:cxn modelId="{35F09083-63BF-4820-8075-2E5C0687919A}" type="presParOf" srcId="{D67839AE-A134-46D8-84DA-3CFE000D8BF3}" destId="{C721FCEF-1093-4BE1-A3D8-F0D99D4873A4}" srcOrd="0" destOrd="0" presId="urn:microsoft.com/office/officeart/2008/layout/AlternatingHexagons"/>
    <dgm:cxn modelId="{2240D6E5-579F-4A43-A7BA-0EEA308CA05F}" type="presParOf" srcId="{D67839AE-A134-46D8-84DA-3CFE000D8BF3}" destId="{1FC64838-59BE-49F9-9CD9-BA8EA58710CA}" srcOrd="1" destOrd="0" presId="urn:microsoft.com/office/officeart/2008/layout/AlternatingHexagons"/>
    <dgm:cxn modelId="{97A57A2C-8D81-48A7-A2ED-725CF5385C9C}" type="presParOf" srcId="{D67839AE-A134-46D8-84DA-3CFE000D8BF3}" destId="{161A4D72-48E7-469C-A546-F27E1C1C4740}" srcOrd="2" destOrd="0" presId="urn:microsoft.com/office/officeart/2008/layout/AlternatingHexagons"/>
    <dgm:cxn modelId="{1180A425-F98C-4E34-B130-BE0E1FD8DCD3}" type="presParOf" srcId="{D67839AE-A134-46D8-84DA-3CFE000D8BF3}" destId="{0E6BA0FE-DC1D-4B7A-A830-02484555604B}" srcOrd="3" destOrd="0" presId="urn:microsoft.com/office/officeart/2008/layout/AlternatingHexagons"/>
    <dgm:cxn modelId="{8D47BAFA-BCC7-42FC-B75E-D489A57AA041}" type="presParOf" srcId="{D67839AE-A134-46D8-84DA-3CFE000D8BF3}" destId="{DED2BA66-5E9E-48A4-8816-60501FCC0BEE}" srcOrd="4" destOrd="0" presId="urn:microsoft.com/office/officeart/2008/layout/AlternatingHexagon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282443F-79E2-42D4-88BE-D963C841B885}" type="doc">
      <dgm:prSet loTypeId="urn:microsoft.com/office/officeart/2005/8/layout/radial3" loCatId="cycle" qsTypeId="urn:microsoft.com/office/officeart/2005/8/quickstyle/simple1" qsCatId="simple" csTypeId="urn:microsoft.com/office/officeart/2005/8/colors/accent1_2" csCatId="accent1" phldr="1"/>
      <dgm:spPr/>
      <dgm:t>
        <a:bodyPr/>
        <a:lstStyle/>
        <a:p>
          <a:endParaRPr lang="en-IN"/>
        </a:p>
      </dgm:t>
    </dgm:pt>
    <dgm:pt modelId="{94A03467-B0B4-4C11-88B9-FF2CE6B29EDC}">
      <dgm:prSet phldrT="[Text]" custT="1"/>
      <dgm:spPr/>
      <dgm:t>
        <a:bodyPr/>
        <a:lstStyle/>
        <a:p>
          <a:r>
            <a:rPr lang="en-IN" sz="2000" dirty="0" smtClean="0"/>
            <a:t>Social Media</a:t>
          </a:r>
          <a:endParaRPr lang="en-IN" sz="2000" dirty="0"/>
        </a:p>
      </dgm:t>
    </dgm:pt>
    <dgm:pt modelId="{6AFDB7CF-F255-46DD-8E69-8FC5A43C633B}" type="parTrans" cxnId="{5AD36C21-5A4E-47DD-99E5-380CA90439CD}">
      <dgm:prSet/>
      <dgm:spPr/>
      <dgm:t>
        <a:bodyPr/>
        <a:lstStyle/>
        <a:p>
          <a:endParaRPr lang="en-IN"/>
        </a:p>
      </dgm:t>
    </dgm:pt>
    <dgm:pt modelId="{E0AF71D5-FF08-417A-B42C-AD787CF60125}" type="sibTrans" cxnId="{5AD36C21-5A4E-47DD-99E5-380CA90439CD}">
      <dgm:prSet/>
      <dgm:spPr/>
      <dgm:t>
        <a:bodyPr/>
        <a:lstStyle/>
        <a:p>
          <a:endParaRPr lang="en-IN"/>
        </a:p>
      </dgm:t>
    </dgm:pt>
    <dgm:pt modelId="{9B708A1C-5521-4DB8-914A-4CEC11ECEF82}">
      <dgm:prSet phldrT="[Text]"/>
      <dgm:spPr/>
      <dgm:t>
        <a:bodyPr/>
        <a:lstStyle/>
        <a:p>
          <a:r>
            <a:rPr lang="en-IN" dirty="0" smtClean="0"/>
            <a:t>Facebook</a:t>
          </a:r>
          <a:endParaRPr lang="en-IN" dirty="0"/>
        </a:p>
      </dgm:t>
    </dgm:pt>
    <dgm:pt modelId="{DD7D319A-DEE7-45A5-8678-9AF89D4F0D1A}" type="parTrans" cxnId="{5AC4D803-438D-45BE-93DA-44E9485DBDFE}">
      <dgm:prSet/>
      <dgm:spPr/>
      <dgm:t>
        <a:bodyPr/>
        <a:lstStyle/>
        <a:p>
          <a:endParaRPr lang="en-IN"/>
        </a:p>
      </dgm:t>
    </dgm:pt>
    <dgm:pt modelId="{CB0B3CF6-EFD7-4E94-B0DC-1C171B36A7B0}" type="sibTrans" cxnId="{5AC4D803-438D-45BE-93DA-44E9485DBDFE}">
      <dgm:prSet/>
      <dgm:spPr/>
      <dgm:t>
        <a:bodyPr/>
        <a:lstStyle/>
        <a:p>
          <a:endParaRPr lang="en-IN"/>
        </a:p>
      </dgm:t>
    </dgm:pt>
    <dgm:pt modelId="{98FB215A-7294-46C2-A3B5-B3CA57DF5E50}">
      <dgm:prSet phldrT="[Text]"/>
      <dgm:spPr/>
      <dgm:t>
        <a:bodyPr/>
        <a:lstStyle/>
        <a:p>
          <a:r>
            <a:rPr lang="en-IN" dirty="0" smtClean="0"/>
            <a:t>Twitter</a:t>
          </a:r>
          <a:endParaRPr lang="en-IN" dirty="0"/>
        </a:p>
      </dgm:t>
    </dgm:pt>
    <dgm:pt modelId="{13197C27-6235-43DD-B04C-F1F396A43C6C}" type="parTrans" cxnId="{C11D7DFB-FB6A-4FE3-B826-B197869946A4}">
      <dgm:prSet/>
      <dgm:spPr/>
      <dgm:t>
        <a:bodyPr/>
        <a:lstStyle/>
        <a:p>
          <a:endParaRPr lang="en-IN"/>
        </a:p>
      </dgm:t>
    </dgm:pt>
    <dgm:pt modelId="{1B92EBE3-C211-410C-841C-6CB810CB4CA2}" type="sibTrans" cxnId="{C11D7DFB-FB6A-4FE3-B826-B197869946A4}">
      <dgm:prSet/>
      <dgm:spPr/>
      <dgm:t>
        <a:bodyPr/>
        <a:lstStyle/>
        <a:p>
          <a:endParaRPr lang="en-IN"/>
        </a:p>
      </dgm:t>
    </dgm:pt>
    <dgm:pt modelId="{1189C694-6EEA-4E43-ADFC-C24FFE98B19A}">
      <dgm:prSet phldrT="[Text]"/>
      <dgm:spPr/>
      <dgm:t>
        <a:bodyPr/>
        <a:lstStyle/>
        <a:p>
          <a:r>
            <a:rPr lang="en-IN" dirty="0" smtClean="0"/>
            <a:t>Google+</a:t>
          </a:r>
          <a:endParaRPr lang="en-IN" dirty="0"/>
        </a:p>
      </dgm:t>
    </dgm:pt>
    <dgm:pt modelId="{729B1FE0-8B52-4DED-A8E3-C8B8564A97AC}" type="parTrans" cxnId="{4DE38C9B-B063-44F0-A157-6511295CF948}">
      <dgm:prSet/>
      <dgm:spPr/>
      <dgm:t>
        <a:bodyPr/>
        <a:lstStyle/>
        <a:p>
          <a:endParaRPr lang="en-IN"/>
        </a:p>
      </dgm:t>
    </dgm:pt>
    <dgm:pt modelId="{7DFE73D1-6D5B-4712-B3D9-A61722E3ADDE}" type="sibTrans" cxnId="{4DE38C9B-B063-44F0-A157-6511295CF948}">
      <dgm:prSet/>
      <dgm:spPr/>
      <dgm:t>
        <a:bodyPr/>
        <a:lstStyle/>
        <a:p>
          <a:endParaRPr lang="en-IN"/>
        </a:p>
      </dgm:t>
    </dgm:pt>
    <dgm:pt modelId="{8DC0BE5C-F276-4495-936D-85CF61A361B0}">
      <dgm:prSet phldrT="[Text]"/>
      <dgm:spPr/>
      <dgm:t>
        <a:bodyPr/>
        <a:lstStyle/>
        <a:p>
          <a:r>
            <a:rPr lang="en-IN" dirty="0" smtClean="0"/>
            <a:t>LinkedIn</a:t>
          </a:r>
          <a:endParaRPr lang="en-IN" dirty="0"/>
        </a:p>
      </dgm:t>
    </dgm:pt>
    <dgm:pt modelId="{92817976-E5EB-4F08-AD09-5908AC59B997}" type="parTrans" cxnId="{D21E3D97-599F-4121-AF4F-962E751F5089}">
      <dgm:prSet/>
      <dgm:spPr/>
      <dgm:t>
        <a:bodyPr/>
        <a:lstStyle/>
        <a:p>
          <a:endParaRPr lang="en-IN"/>
        </a:p>
      </dgm:t>
    </dgm:pt>
    <dgm:pt modelId="{B336ADB4-F24E-4BDC-AC76-6E644198987D}" type="sibTrans" cxnId="{D21E3D97-599F-4121-AF4F-962E751F5089}">
      <dgm:prSet/>
      <dgm:spPr/>
      <dgm:t>
        <a:bodyPr/>
        <a:lstStyle/>
        <a:p>
          <a:endParaRPr lang="en-IN"/>
        </a:p>
      </dgm:t>
    </dgm:pt>
    <dgm:pt modelId="{CF07DCA6-CB5D-470E-984B-93B7B1038392}">
      <dgm:prSet phldrT="[Text]"/>
      <dgm:spPr/>
      <dgm:t>
        <a:bodyPr/>
        <a:lstStyle/>
        <a:p>
          <a:r>
            <a:rPr lang="en-IN" dirty="0" smtClean="0"/>
            <a:t>Pinterest</a:t>
          </a:r>
          <a:endParaRPr lang="en-IN" dirty="0"/>
        </a:p>
      </dgm:t>
    </dgm:pt>
    <dgm:pt modelId="{7870DBB9-E438-4BD9-B5A3-E10DA902AFBC}" type="parTrans" cxnId="{313B0357-E792-4C28-A49D-DFE0FF3065FF}">
      <dgm:prSet/>
      <dgm:spPr/>
      <dgm:t>
        <a:bodyPr/>
        <a:lstStyle/>
        <a:p>
          <a:endParaRPr lang="en-IN"/>
        </a:p>
      </dgm:t>
    </dgm:pt>
    <dgm:pt modelId="{ED44517D-1FF1-426B-8BAB-F9822D52C02C}" type="sibTrans" cxnId="{313B0357-E792-4C28-A49D-DFE0FF3065FF}">
      <dgm:prSet/>
      <dgm:spPr/>
      <dgm:t>
        <a:bodyPr/>
        <a:lstStyle/>
        <a:p>
          <a:endParaRPr lang="en-IN"/>
        </a:p>
      </dgm:t>
    </dgm:pt>
    <dgm:pt modelId="{40D71513-9830-41E9-BE68-1AB37109B1E1}">
      <dgm:prSet phldrT="[Text]"/>
      <dgm:spPr/>
      <dgm:t>
        <a:bodyPr/>
        <a:lstStyle/>
        <a:p>
          <a:r>
            <a:rPr lang="en-AU" dirty="0" smtClean="0"/>
            <a:t>Tumblr</a:t>
          </a:r>
          <a:endParaRPr lang="en-IN" dirty="0"/>
        </a:p>
      </dgm:t>
    </dgm:pt>
    <dgm:pt modelId="{1898AFF0-2B8D-4CA2-915C-6246B0031C4D}" type="parTrans" cxnId="{075B4A88-9B1C-41DE-BEF0-1873751134F4}">
      <dgm:prSet/>
      <dgm:spPr/>
      <dgm:t>
        <a:bodyPr/>
        <a:lstStyle/>
        <a:p>
          <a:endParaRPr lang="en-IN"/>
        </a:p>
      </dgm:t>
    </dgm:pt>
    <dgm:pt modelId="{6AE06AA8-A7FA-4469-A6D9-EE38B32B2819}" type="sibTrans" cxnId="{075B4A88-9B1C-41DE-BEF0-1873751134F4}">
      <dgm:prSet/>
      <dgm:spPr/>
      <dgm:t>
        <a:bodyPr/>
        <a:lstStyle/>
        <a:p>
          <a:endParaRPr lang="en-IN"/>
        </a:p>
      </dgm:t>
    </dgm:pt>
    <dgm:pt modelId="{97A9D910-80A1-4BDC-9E54-6DD421DA1739}" type="pres">
      <dgm:prSet presAssocID="{A282443F-79E2-42D4-88BE-D963C841B885}" presName="composite" presStyleCnt="0">
        <dgm:presLayoutVars>
          <dgm:chMax val="1"/>
          <dgm:dir/>
          <dgm:resizeHandles val="exact"/>
        </dgm:presLayoutVars>
      </dgm:prSet>
      <dgm:spPr/>
      <dgm:t>
        <a:bodyPr/>
        <a:lstStyle/>
        <a:p>
          <a:endParaRPr lang="en-IN"/>
        </a:p>
      </dgm:t>
    </dgm:pt>
    <dgm:pt modelId="{BAD9CADC-8EB8-48E2-B9D7-C7130F985D16}" type="pres">
      <dgm:prSet presAssocID="{A282443F-79E2-42D4-88BE-D963C841B885}" presName="radial" presStyleCnt="0">
        <dgm:presLayoutVars>
          <dgm:animLvl val="ctr"/>
        </dgm:presLayoutVars>
      </dgm:prSet>
      <dgm:spPr/>
    </dgm:pt>
    <dgm:pt modelId="{5D006A3D-3F68-4D10-A90E-AD7F29C68E7E}" type="pres">
      <dgm:prSet presAssocID="{94A03467-B0B4-4C11-88B9-FF2CE6B29EDC}" presName="centerShape" presStyleLbl="vennNode1" presStyleIdx="0" presStyleCnt="7" custLinFactX="-1923" custLinFactNeighborX="-100000" custLinFactNeighborY="-443"/>
      <dgm:spPr/>
      <dgm:t>
        <a:bodyPr/>
        <a:lstStyle/>
        <a:p>
          <a:endParaRPr lang="en-IN"/>
        </a:p>
      </dgm:t>
    </dgm:pt>
    <dgm:pt modelId="{E03ED58B-2191-4873-8AA5-9841296316BA}" type="pres">
      <dgm:prSet presAssocID="{9B708A1C-5521-4DB8-914A-4CEC11ECEF82}" presName="node" presStyleLbl="vennNode1" presStyleIdx="1" presStyleCnt="7" custRadScaleRad="227445" custRadScaleInc="-106114">
        <dgm:presLayoutVars>
          <dgm:bulletEnabled val="1"/>
        </dgm:presLayoutVars>
      </dgm:prSet>
      <dgm:spPr/>
      <dgm:t>
        <a:bodyPr/>
        <a:lstStyle/>
        <a:p>
          <a:endParaRPr lang="en-IN"/>
        </a:p>
      </dgm:t>
    </dgm:pt>
    <dgm:pt modelId="{5978384E-185F-4418-A7F5-D703B3F9C19D}" type="pres">
      <dgm:prSet presAssocID="{98FB215A-7294-46C2-A3B5-B3CA57DF5E50}" presName="node" presStyleLbl="vennNode1" presStyleIdx="2" presStyleCnt="7" custRadScaleRad="127810" custRadScaleInc="-210897">
        <dgm:presLayoutVars>
          <dgm:bulletEnabled val="1"/>
        </dgm:presLayoutVars>
      </dgm:prSet>
      <dgm:spPr/>
      <dgm:t>
        <a:bodyPr/>
        <a:lstStyle/>
        <a:p>
          <a:endParaRPr lang="en-IN"/>
        </a:p>
      </dgm:t>
    </dgm:pt>
    <dgm:pt modelId="{D5C2F75F-4902-427B-8B81-0C327D8C9FC0}" type="pres">
      <dgm:prSet presAssocID="{1189C694-6EEA-4E43-ADFC-C24FFE98B19A}" presName="node" presStyleLbl="vennNode1" presStyleIdx="3" presStyleCnt="7" custRadScaleRad="127115" custRadScaleInc="212118">
        <dgm:presLayoutVars>
          <dgm:bulletEnabled val="1"/>
        </dgm:presLayoutVars>
      </dgm:prSet>
      <dgm:spPr/>
      <dgm:t>
        <a:bodyPr/>
        <a:lstStyle/>
        <a:p>
          <a:endParaRPr lang="en-IN"/>
        </a:p>
      </dgm:t>
    </dgm:pt>
    <dgm:pt modelId="{56426D80-970A-4A66-B0ED-E1E1980D1D4A}" type="pres">
      <dgm:prSet presAssocID="{8DC0BE5C-F276-4495-936D-85CF61A361B0}" presName="node" presStyleLbl="vennNode1" presStyleIdx="4" presStyleCnt="7" custRadScaleRad="226665" custRadScaleInc="106784">
        <dgm:presLayoutVars>
          <dgm:bulletEnabled val="1"/>
        </dgm:presLayoutVars>
      </dgm:prSet>
      <dgm:spPr/>
      <dgm:t>
        <a:bodyPr/>
        <a:lstStyle/>
        <a:p>
          <a:endParaRPr lang="en-IN"/>
        </a:p>
      </dgm:t>
    </dgm:pt>
    <dgm:pt modelId="{82C51891-2549-4C6C-B02F-8F7C8F651DCD}" type="pres">
      <dgm:prSet presAssocID="{CF07DCA6-CB5D-470E-984B-93B7B1038392}" presName="node" presStyleLbl="vennNode1" presStyleIdx="5" presStyleCnt="7" custRadScaleRad="294572" custRadScaleInc="34004">
        <dgm:presLayoutVars>
          <dgm:bulletEnabled val="1"/>
        </dgm:presLayoutVars>
      </dgm:prSet>
      <dgm:spPr/>
      <dgm:t>
        <a:bodyPr/>
        <a:lstStyle/>
        <a:p>
          <a:endParaRPr lang="en-IN"/>
        </a:p>
      </dgm:t>
    </dgm:pt>
    <dgm:pt modelId="{E0A47A0E-A69F-43F2-8301-02CAB1F93F3D}" type="pres">
      <dgm:prSet presAssocID="{40D71513-9830-41E9-BE68-1AB37109B1E1}" presName="node" presStyleLbl="vennNode1" presStyleIdx="6" presStyleCnt="7" custRadScaleRad="294873" custRadScaleInc="-33438">
        <dgm:presLayoutVars>
          <dgm:bulletEnabled val="1"/>
        </dgm:presLayoutVars>
      </dgm:prSet>
      <dgm:spPr/>
      <dgm:t>
        <a:bodyPr/>
        <a:lstStyle/>
        <a:p>
          <a:endParaRPr lang="en-IN"/>
        </a:p>
      </dgm:t>
    </dgm:pt>
  </dgm:ptLst>
  <dgm:cxnLst>
    <dgm:cxn modelId="{4DE38C9B-B063-44F0-A157-6511295CF948}" srcId="{94A03467-B0B4-4C11-88B9-FF2CE6B29EDC}" destId="{1189C694-6EEA-4E43-ADFC-C24FFE98B19A}" srcOrd="2" destOrd="0" parTransId="{729B1FE0-8B52-4DED-A8E3-C8B8564A97AC}" sibTransId="{7DFE73D1-6D5B-4712-B3D9-A61722E3ADDE}"/>
    <dgm:cxn modelId="{C25F08FE-5622-4D17-A2FB-A98D30CD043E}" type="presOf" srcId="{1189C694-6EEA-4E43-ADFC-C24FFE98B19A}" destId="{D5C2F75F-4902-427B-8B81-0C327D8C9FC0}" srcOrd="0" destOrd="0" presId="urn:microsoft.com/office/officeart/2005/8/layout/radial3"/>
    <dgm:cxn modelId="{228E2293-5E8E-4DB3-A65F-99801BE11281}" type="presOf" srcId="{98FB215A-7294-46C2-A3B5-B3CA57DF5E50}" destId="{5978384E-185F-4418-A7F5-D703B3F9C19D}" srcOrd="0" destOrd="0" presId="urn:microsoft.com/office/officeart/2005/8/layout/radial3"/>
    <dgm:cxn modelId="{E1683392-C2FA-4411-B33D-8B0DD9AA5CCC}" type="presOf" srcId="{A282443F-79E2-42D4-88BE-D963C841B885}" destId="{97A9D910-80A1-4BDC-9E54-6DD421DA1739}" srcOrd="0" destOrd="0" presId="urn:microsoft.com/office/officeart/2005/8/layout/radial3"/>
    <dgm:cxn modelId="{313B0357-E792-4C28-A49D-DFE0FF3065FF}" srcId="{94A03467-B0B4-4C11-88B9-FF2CE6B29EDC}" destId="{CF07DCA6-CB5D-470E-984B-93B7B1038392}" srcOrd="4" destOrd="0" parTransId="{7870DBB9-E438-4BD9-B5A3-E10DA902AFBC}" sibTransId="{ED44517D-1FF1-426B-8BAB-F9822D52C02C}"/>
    <dgm:cxn modelId="{C11D7DFB-FB6A-4FE3-B826-B197869946A4}" srcId="{94A03467-B0B4-4C11-88B9-FF2CE6B29EDC}" destId="{98FB215A-7294-46C2-A3B5-B3CA57DF5E50}" srcOrd="1" destOrd="0" parTransId="{13197C27-6235-43DD-B04C-F1F396A43C6C}" sibTransId="{1B92EBE3-C211-410C-841C-6CB810CB4CA2}"/>
    <dgm:cxn modelId="{075B4A88-9B1C-41DE-BEF0-1873751134F4}" srcId="{94A03467-B0B4-4C11-88B9-FF2CE6B29EDC}" destId="{40D71513-9830-41E9-BE68-1AB37109B1E1}" srcOrd="5" destOrd="0" parTransId="{1898AFF0-2B8D-4CA2-915C-6246B0031C4D}" sibTransId="{6AE06AA8-A7FA-4469-A6D9-EE38B32B2819}"/>
    <dgm:cxn modelId="{D21E3D97-599F-4121-AF4F-962E751F5089}" srcId="{94A03467-B0B4-4C11-88B9-FF2CE6B29EDC}" destId="{8DC0BE5C-F276-4495-936D-85CF61A361B0}" srcOrd="3" destOrd="0" parTransId="{92817976-E5EB-4F08-AD09-5908AC59B997}" sibTransId="{B336ADB4-F24E-4BDC-AC76-6E644198987D}"/>
    <dgm:cxn modelId="{71DF4473-EAA1-40E1-8BE3-F26CD7D6538C}" type="presOf" srcId="{94A03467-B0B4-4C11-88B9-FF2CE6B29EDC}" destId="{5D006A3D-3F68-4D10-A90E-AD7F29C68E7E}" srcOrd="0" destOrd="0" presId="urn:microsoft.com/office/officeart/2005/8/layout/radial3"/>
    <dgm:cxn modelId="{5AD36C21-5A4E-47DD-99E5-380CA90439CD}" srcId="{A282443F-79E2-42D4-88BE-D963C841B885}" destId="{94A03467-B0B4-4C11-88B9-FF2CE6B29EDC}" srcOrd="0" destOrd="0" parTransId="{6AFDB7CF-F255-46DD-8E69-8FC5A43C633B}" sibTransId="{E0AF71D5-FF08-417A-B42C-AD787CF60125}"/>
    <dgm:cxn modelId="{53FCD15C-AAAD-4EDD-B96A-725EB58F7465}" type="presOf" srcId="{CF07DCA6-CB5D-470E-984B-93B7B1038392}" destId="{82C51891-2549-4C6C-B02F-8F7C8F651DCD}" srcOrd="0" destOrd="0" presId="urn:microsoft.com/office/officeart/2005/8/layout/radial3"/>
    <dgm:cxn modelId="{C32AB578-D043-462F-B90B-13821D68C9C4}" type="presOf" srcId="{9B708A1C-5521-4DB8-914A-4CEC11ECEF82}" destId="{E03ED58B-2191-4873-8AA5-9841296316BA}" srcOrd="0" destOrd="0" presId="urn:microsoft.com/office/officeart/2005/8/layout/radial3"/>
    <dgm:cxn modelId="{26F958CC-A412-4582-9872-7A7D56138B6E}" type="presOf" srcId="{40D71513-9830-41E9-BE68-1AB37109B1E1}" destId="{E0A47A0E-A69F-43F2-8301-02CAB1F93F3D}" srcOrd="0" destOrd="0" presId="urn:microsoft.com/office/officeart/2005/8/layout/radial3"/>
    <dgm:cxn modelId="{BBE0BA52-3AD5-4883-B250-B0CC14659F94}" type="presOf" srcId="{8DC0BE5C-F276-4495-936D-85CF61A361B0}" destId="{56426D80-970A-4A66-B0ED-E1E1980D1D4A}" srcOrd="0" destOrd="0" presId="urn:microsoft.com/office/officeart/2005/8/layout/radial3"/>
    <dgm:cxn modelId="{5AC4D803-438D-45BE-93DA-44E9485DBDFE}" srcId="{94A03467-B0B4-4C11-88B9-FF2CE6B29EDC}" destId="{9B708A1C-5521-4DB8-914A-4CEC11ECEF82}" srcOrd="0" destOrd="0" parTransId="{DD7D319A-DEE7-45A5-8678-9AF89D4F0D1A}" sibTransId="{CB0B3CF6-EFD7-4E94-B0DC-1C171B36A7B0}"/>
    <dgm:cxn modelId="{36FD50CB-FC33-422A-85D8-F67442AB7619}" type="presParOf" srcId="{97A9D910-80A1-4BDC-9E54-6DD421DA1739}" destId="{BAD9CADC-8EB8-48E2-B9D7-C7130F985D16}" srcOrd="0" destOrd="0" presId="urn:microsoft.com/office/officeart/2005/8/layout/radial3"/>
    <dgm:cxn modelId="{179D90F1-1E39-4692-A261-5CC50D4F154A}" type="presParOf" srcId="{BAD9CADC-8EB8-48E2-B9D7-C7130F985D16}" destId="{5D006A3D-3F68-4D10-A90E-AD7F29C68E7E}" srcOrd="0" destOrd="0" presId="urn:microsoft.com/office/officeart/2005/8/layout/radial3"/>
    <dgm:cxn modelId="{7D657521-31A9-4ECE-B2B7-5A242B0BFC55}" type="presParOf" srcId="{BAD9CADC-8EB8-48E2-B9D7-C7130F985D16}" destId="{E03ED58B-2191-4873-8AA5-9841296316BA}" srcOrd="1" destOrd="0" presId="urn:microsoft.com/office/officeart/2005/8/layout/radial3"/>
    <dgm:cxn modelId="{6935C6A6-45FA-4B22-8BB7-E3A598883757}" type="presParOf" srcId="{BAD9CADC-8EB8-48E2-B9D7-C7130F985D16}" destId="{5978384E-185F-4418-A7F5-D703B3F9C19D}" srcOrd="2" destOrd="0" presId="urn:microsoft.com/office/officeart/2005/8/layout/radial3"/>
    <dgm:cxn modelId="{183BEC4A-55CD-47A4-8FA0-378F7291EEEF}" type="presParOf" srcId="{BAD9CADC-8EB8-48E2-B9D7-C7130F985D16}" destId="{D5C2F75F-4902-427B-8B81-0C327D8C9FC0}" srcOrd="3" destOrd="0" presId="urn:microsoft.com/office/officeart/2005/8/layout/radial3"/>
    <dgm:cxn modelId="{8C959142-D551-40B7-84CC-77B3320CD24E}" type="presParOf" srcId="{BAD9CADC-8EB8-48E2-B9D7-C7130F985D16}" destId="{56426D80-970A-4A66-B0ED-E1E1980D1D4A}" srcOrd="4" destOrd="0" presId="urn:microsoft.com/office/officeart/2005/8/layout/radial3"/>
    <dgm:cxn modelId="{69755CBB-8565-4984-95A5-053109EF255A}" type="presParOf" srcId="{BAD9CADC-8EB8-48E2-B9D7-C7130F985D16}" destId="{82C51891-2549-4C6C-B02F-8F7C8F651DCD}" srcOrd="5" destOrd="0" presId="urn:microsoft.com/office/officeart/2005/8/layout/radial3"/>
    <dgm:cxn modelId="{245B988F-DF70-4012-A763-38A120A5D3DF}" type="presParOf" srcId="{BAD9CADC-8EB8-48E2-B9D7-C7130F985D16}" destId="{E0A47A0E-A69F-43F2-8301-02CAB1F93F3D}" srcOrd="6" destOrd="0" presId="urn:microsoft.com/office/officeart/2005/8/layout/radial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95BE27A-6D5A-4A0E-A67D-39ACD7CF112F}" type="doc">
      <dgm:prSet loTypeId="urn:microsoft.com/office/officeart/2005/8/layout/radial3" loCatId="cycle" qsTypeId="urn:microsoft.com/office/officeart/2005/8/quickstyle/simple1" qsCatId="simple" csTypeId="urn:microsoft.com/office/officeart/2005/8/colors/accent1_2" csCatId="accent1" phldr="1"/>
      <dgm:spPr/>
      <dgm:t>
        <a:bodyPr/>
        <a:lstStyle/>
        <a:p>
          <a:endParaRPr lang="en-IN"/>
        </a:p>
      </dgm:t>
    </dgm:pt>
    <dgm:pt modelId="{E84CF995-36F7-495A-B02A-93120582A0AC}">
      <dgm:prSet phldrT="[Text]" custT="1"/>
      <dgm:spPr/>
      <dgm:t>
        <a:bodyPr/>
        <a:lstStyle/>
        <a:p>
          <a:r>
            <a:rPr lang="en-IN" sz="2000" dirty="0" smtClean="0"/>
            <a:t>Advertisement</a:t>
          </a:r>
          <a:endParaRPr lang="en-IN" sz="2000" dirty="0"/>
        </a:p>
      </dgm:t>
    </dgm:pt>
    <dgm:pt modelId="{816F7806-44DB-486B-9951-1F2CD5A53F09}" type="parTrans" cxnId="{3E371165-4520-47CD-88E1-2483B858F2D2}">
      <dgm:prSet/>
      <dgm:spPr/>
      <dgm:t>
        <a:bodyPr/>
        <a:lstStyle/>
        <a:p>
          <a:endParaRPr lang="en-IN"/>
        </a:p>
      </dgm:t>
    </dgm:pt>
    <dgm:pt modelId="{1DA164DB-0946-490F-9FE7-B622E79D2372}" type="sibTrans" cxnId="{3E371165-4520-47CD-88E1-2483B858F2D2}">
      <dgm:prSet/>
      <dgm:spPr/>
      <dgm:t>
        <a:bodyPr/>
        <a:lstStyle/>
        <a:p>
          <a:endParaRPr lang="en-IN"/>
        </a:p>
      </dgm:t>
    </dgm:pt>
    <dgm:pt modelId="{A8ADF92D-C932-4AF3-A7C0-8FF12267FB51}">
      <dgm:prSet phldrT="[Text]"/>
      <dgm:spPr/>
      <dgm:t>
        <a:bodyPr/>
        <a:lstStyle/>
        <a:p>
          <a:r>
            <a:rPr lang="en-IN" dirty="0" smtClean="0"/>
            <a:t>Email</a:t>
          </a:r>
          <a:endParaRPr lang="en-IN" dirty="0"/>
        </a:p>
      </dgm:t>
    </dgm:pt>
    <dgm:pt modelId="{CD9AE2B6-2BBF-442F-A6BD-7597F8F0D5C2}" type="parTrans" cxnId="{E89049FE-904E-4342-B9B4-E06183E10D66}">
      <dgm:prSet/>
      <dgm:spPr/>
      <dgm:t>
        <a:bodyPr/>
        <a:lstStyle/>
        <a:p>
          <a:endParaRPr lang="en-IN"/>
        </a:p>
      </dgm:t>
    </dgm:pt>
    <dgm:pt modelId="{181517EA-56BD-4489-8DF6-EB7441BB2CBA}" type="sibTrans" cxnId="{E89049FE-904E-4342-B9B4-E06183E10D66}">
      <dgm:prSet/>
      <dgm:spPr/>
      <dgm:t>
        <a:bodyPr/>
        <a:lstStyle/>
        <a:p>
          <a:endParaRPr lang="en-IN"/>
        </a:p>
      </dgm:t>
    </dgm:pt>
    <dgm:pt modelId="{31C404CE-1072-4709-AEFD-DBDAAFE87574}">
      <dgm:prSet phldrT="[Text]"/>
      <dgm:spPr/>
      <dgm:t>
        <a:bodyPr/>
        <a:lstStyle/>
        <a:p>
          <a:r>
            <a:rPr lang="en-IN" dirty="0" smtClean="0"/>
            <a:t>Pay Per Click</a:t>
          </a:r>
          <a:endParaRPr lang="en-IN" dirty="0"/>
        </a:p>
      </dgm:t>
    </dgm:pt>
    <dgm:pt modelId="{ECBC217D-A38B-495F-BFFA-A28C633B19B7}" type="parTrans" cxnId="{BF8B5237-ED10-445A-8CB4-3EC0A0FA2B10}">
      <dgm:prSet/>
      <dgm:spPr/>
      <dgm:t>
        <a:bodyPr/>
        <a:lstStyle/>
        <a:p>
          <a:endParaRPr lang="en-IN"/>
        </a:p>
      </dgm:t>
    </dgm:pt>
    <dgm:pt modelId="{A739E209-FDAC-42DC-B36C-25565F0E290F}" type="sibTrans" cxnId="{BF8B5237-ED10-445A-8CB4-3EC0A0FA2B10}">
      <dgm:prSet/>
      <dgm:spPr/>
      <dgm:t>
        <a:bodyPr/>
        <a:lstStyle/>
        <a:p>
          <a:endParaRPr lang="en-IN"/>
        </a:p>
      </dgm:t>
    </dgm:pt>
    <dgm:pt modelId="{37F9527B-495A-47CD-B39E-65AB3F9CB959}">
      <dgm:prSet phldrT="[Text]"/>
      <dgm:spPr/>
      <dgm:t>
        <a:bodyPr/>
        <a:lstStyle/>
        <a:p>
          <a:r>
            <a:rPr lang="en-IN" dirty="0" smtClean="0"/>
            <a:t>Blog</a:t>
          </a:r>
          <a:endParaRPr lang="en-IN" dirty="0"/>
        </a:p>
      </dgm:t>
    </dgm:pt>
    <dgm:pt modelId="{6F74B23E-C4FF-48BA-9A25-3E08AD095E02}" type="parTrans" cxnId="{F68597B0-EF10-487A-9FC8-1C49C2DAD9CF}">
      <dgm:prSet/>
      <dgm:spPr/>
      <dgm:t>
        <a:bodyPr/>
        <a:lstStyle/>
        <a:p>
          <a:endParaRPr lang="en-IN"/>
        </a:p>
      </dgm:t>
    </dgm:pt>
    <dgm:pt modelId="{22EDC7FD-DB88-4C87-B311-098CCB519D29}" type="sibTrans" cxnId="{F68597B0-EF10-487A-9FC8-1C49C2DAD9CF}">
      <dgm:prSet/>
      <dgm:spPr/>
      <dgm:t>
        <a:bodyPr/>
        <a:lstStyle/>
        <a:p>
          <a:endParaRPr lang="en-IN"/>
        </a:p>
      </dgm:t>
    </dgm:pt>
    <dgm:pt modelId="{E2CFD181-FBE8-41F5-987C-EFFBBC9D4C7D}">
      <dgm:prSet phldrT="[Text]"/>
      <dgm:spPr/>
      <dgm:t>
        <a:bodyPr/>
        <a:lstStyle/>
        <a:p>
          <a:r>
            <a:rPr lang="en-IN" dirty="0" smtClean="0"/>
            <a:t>Forum</a:t>
          </a:r>
          <a:endParaRPr lang="en-IN" dirty="0"/>
        </a:p>
      </dgm:t>
    </dgm:pt>
    <dgm:pt modelId="{9EB41128-5DA0-43EF-B102-7F99E6EDD381}" type="parTrans" cxnId="{C2E208B1-9A0F-49E0-B7E7-162C7BDDD886}">
      <dgm:prSet/>
      <dgm:spPr/>
      <dgm:t>
        <a:bodyPr/>
        <a:lstStyle/>
        <a:p>
          <a:endParaRPr lang="en-IN"/>
        </a:p>
      </dgm:t>
    </dgm:pt>
    <dgm:pt modelId="{DFCCD98E-95A5-48D9-B23F-B3D07041C155}" type="sibTrans" cxnId="{C2E208B1-9A0F-49E0-B7E7-162C7BDDD886}">
      <dgm:prSet/>
      <dgm:spPr/>
      <dgm:t>
        <a:bodyPr/>
        <a:lstStyle/>
        <a:p>
          <a:endParaRPr lang="en-IN"/>
        </a:p>
      </dgm:t>
    </dgm:pt>
    <dgm:pt modelId="{D5E30F7F-16AC-406F-BCED-BB1369AD6243}">
      <dgm:prSet phldrT="[Text]"/>
      <dgm:spPr/>
      <dgm:t>
        <a:bodyPr/>
        <a:lstStyle/>
        <a:p>
          <a:r>
            <a:rPr lang="en-IN" dirty="0" smtClean="0"/>
            <a:t>Campaign</a:t>
          </a:r>
          <a:endParaRPr lang="en-IN" dirty="0"/>
        </a:p>
      </dgm:t>
    </dgm:pt>
    <dgm:pt modelId="{C623944A-DD8A-4A0A-9BE2-517B7F30B165}" type="parTrans" cxnId="{AFC4BA27-1950-413C-A572-3BB342E33EA2}">
      <dgm:prSet/>
      <dgm:spPr/>
      <dgm:t>
        <a:bodyPr/>
        <a:lstStyle/>
        <a:p>
          <a:endParaRPr lang="en-IN"/>
        </a:p>
      </dgm:t>
    </dgm:pt>
    <dgm:pt modelId="{2FE4D1D4-F92C-4A94-80C9-DCAF050CE6FE}" type="sibTrans" cxnId="{AFC4BA27-1950-413C-A572-3BB342E33EA2}">
      <dgm:prSet/>
      <dgm:spPr/>
      <dgm:t>
        <a:bodyPr/>
        <a:lstStyle/>
        <a:p>
          <a:endParaRPr lang="en-IN"/>
        </a:p>
      </dgm:t>
    </dgm:pt>
    <dgm:pt modelId="{43127DE9-7A36-4118-9E1D-C8975943A767}">
      <dgm:prSet phldrT="[Text]"/>
      <dgm:spPr/>
      <dgm:t>
        <a:bodyPr/>
        <a:lstStyle/>
        <a:p>
          <a:r>
            <a:rPr lang="en-IN" dirty="0" smtClean="0"/>
            <a:t>SEO</a:t>
          </a:r>
        </a:p>
      </dgm:t>
    </dgm:pt>
    <dgm:pt modelId="{9C985289-F992-4860-BBAA-5888A8605867}" type="parTrans" cxnId="{473AD113-F845-4DF8-8839-5891C6E88459}">
      <dgm:prSet/>
      <dgm:spPr/>
      <dgm:t>
        <a:bodyPr/>
        <a:lstStyle/>
        <a:p>
          <a:endParaRPr lang="en-IN"/>
        </a:p>
      </dgm:t>
    </dgm:pt>
    <dgm:pt modelId="{C48F29A1-FDB5-4AE8-A4F7-EFBB28ABA29F}" type="sibTrans" cxnId="{473AD113-F845-4DF8-8839-5891C6E88459}">
      <dgm:prSet/>
      <dgm:spPr/>
      <dgm:t>
        <a:bodyPr/>
        <a:lstStyle/>
        <a:p>
          <a:endParaRPr lang="en-IN"/>
        </a:p>
      </dgm:t>
    </dgm:pt>
    <dgm:pt modelId="{AFC4F073-D97F-4DF4-8406-91B046EE732E}">
      <dgm:prSet phldrT="[Text]"/>
      <dgm:spPr/>
      <dgm:t>
        <a:bodyPr/>
        <a:lstStyle/>
        <a:p>
          <a:r>
            <a:rPr lang="en-IN" dirty="0" smtClean="0"/>
            <a:t>Content Marketing</a:t>
          </a:r>
        </a:p>
      </dgm:t>
    </dgm:pt>
    <dgm:pt modelId="{2E2DD080-FC9B-4E4D-A9A4-962AFEC90BC7}" type="parTrans" cxnId="{E969ED51-1E8D-4048-8CC2-5D350A843C6B}">
      <dgm:prSet/>
      <dgm:spPr/>
      <dgm:t>
        <a:bodyPr/>
        <a:lstStyle/>
        <a:p>
          <a:endParaRPr lang="en-IN"/>
        </a:p>
      </dgm:t>
    </dgm:pt>
    <dgm:pt modelId="{9195AD99-9811-47BE-AC85-CE23375ACAFD}" type="sibTrans" cxnId="{E969ED51-1E8D-4048-8CC2-5D350A843C6B}">
      <dgm:prSet/>
      <dgm:spPr/>
      <dgm:t>
        <a:bodyPr/>
        <a:lstStyle/>
        <a:p>
          <a:endParaRPr lang="en-IN"/>
        </a:p>
      </dgm:t>
    </dgm:pt>
    <dgm:pt modelId="{8B01B0C7-E85F-4B97-B5AD-3B9B3BEF905B}" type="pres">
      <dgm:prSet presAssocID="{F95BE27A-6D5A-4A0E-A67D-39ACD7CF112F}" presName="composite" presStyleCnt="0">
        <dgm:presLayoutVars>
          <dgm:chMax val="1"/>
          <dgm:dir/>
          <dgm:resizeHandles val="exact"/>
        </dgm:presLayoutVars>
      </dgm:prSet>
      <dgm:spPr/>
      <dgm:t>
        <a:bodyPr/>
        <a:lstStyle/>
        <a:p>
          <a:endParaRPr lang="en-IN"/>
        </a:p>
      </dgm:t>
    </dgm:pt>
    <dgm:pt modelId="{D1BC0031-27C1-406E-8A6A-C6B977C8A6B9}" type="pres">
      <dgm:prSet presAssocID="{F95BE27A-6D5A-4A0E-A67D-39ACD7CF112F}" presName="radial" presStyleCnt="0">
        <dgm:presLayoutVars>
          <dgm:animLvl val="ctr"/>
        </dgm:presLayoutVars>
      </dgm:prSet>
      <dgm:spPr/>
    </dgm:pt>
    <dgm:pt modelId="{94558C4A-B7C3-4024-A19C-A8AAF726D052}" type="pres">
      <dgm:prSet presAssocID="{E84CF995-36F7-495A-B02A-93120582A0AC}" presName="centerShape" presStyleLbl="vennNode1" presStyleIdx="0" presStyleCnt="8" custScaleX="108935"/>
      <dgm:spPr/>
      <dgm:t>
        <a:bodyPr/>
        <a:lstStyle/>
        <a:p>
          <a:endParaRPr lang="en-IN"/>
        </a:p>
      </dgm:t>
    </dgm:pt>
    <dgm:pt modelId="{3B561F2F-071A-4624-9A33-87D9B7FE8747}" type="pres">
      <dgm:prSet presAssocID="{A8ADF92D-C932-4AF3-A7C0-8FF12267FB51}" presName="node" presStyleLbl="vennNode1" presStyleIdx="1" presStyleCnt="8">
        <dgm:presLayoutVars>
          <dgm:bulletEnabled val="1"/>
        </dgm:presLayoutVars>
      </dgm:prSet>
      <dgm:spPr/>
      <dgm:t>
        <a:bodyPr/>
        <a:lstStyle/>
        <a:p>
          <a:endParaRPr lang="en-IN"/>
        </a:p>
      </dgm:t>
    </dgm:pt>
    <dgm:pt modelId="{9931B6D3-36DB-4395-BBC3-90B772E230F6}" type="pres">
      <dgm:prSet presAssocID="{31C404CE-1072-4709-AEFD-DBDAAFE87574}" presName="node" presStyleLbl="vennNode1" presStyleIdx="2" presStyleCnt="8">
        <dgm:presLayoutVars>
          <dgm:bulletEnabled val="1"/>
        </dgm:presLayoutVars>
      </dgm:prSet>
      <dgm:spPr/>
      <dgm:t>
        <a:bodyPr/>
        <a:lstStyle/>
        <a:p>
          <a:endParaRPr lang="en-IN"/>
        </a:p>
      </dgm:t>
    </dgm:pt>
    <dgm:pt modelId="{D9AC4CFB-DE83-4C28-A98A-6619D1AC3ECA}" type="pres">
      <dgm:prSet presAssocID="{37F9527B-495A-47CD-B39E-65AB3F9CB959}" presName="node" presStyleLbl="vennNode1" presStyleIdx="3" presStyleCnt="8">
        <dgm:presLayoutVars>
          <dgm:bulletEnabled val="1"/>
        </dgm:presLayoutVars>
      </dgm:prSet>
      <dgm:spPr/>
      <dgm:t>
        <a:bodyPr/>
        <a:lstStyle/>
        <a:p>
          <a:endParaRPr lang="en-IN"/>
        </a:p>
      </dgm:t>
    </dgm:pt>
    <dgm:pt modelId="{16FFEBA4-93CD-4ED8-B5CC-B0B90509F569}" type="pres">
      <dgm:prSet presAssocID="{E2CFD181-FBE8-41F5-987C-EFFBBC9D4C7D}" presName="node" presStyleLbl="vennNode1" presStyleIdx="4" presStyleCnt="8">
        <dgm:presLayoutVars>
          <dgm:bulletEnabled val="1"/>
        </dgm:presLayoutVars>
      </dgm:prSet>
      <dgm:spPr/>
      <dgm:t>
        <a:bodyPr/>
        <a:lstStyle/>
        <a:p>
          <a:endParaRPr lang="en-IN"/>
        </a:p>
      </dgm:t>
    </dgm:pt>
    <dgm:pt modelId="{2462B430-C02B-4BB3-8543-F9B9AB3D9903}" type="pres">
      <dgm:prSet presAssocID="{D5E30F7F-16AC-406F-BCED-BB1369AD6243}" presName="node" presStyleLbl="vennNode1" presStyleIdx="5" presStyleCnt="8">
        <dgm:presLayoutVars>
          <dgm:bulletEnabled val="1"/>
        </dgm:presLayoutVars>
      </dgm:prSet>
      <dgm:spPr/>
      <dgm:t>
        <a:bodyPr/>
        <a:lstStyle/>
        <a:p>
          <a:endParaRPr lang="en-IN"/>
        </a:p>
      </dgm:t>
    </dgm:pt>
    <dgm:pt modelId="{372E7C0C-BC57-4D7B-A5FD-E7A2552E151E}" type="pres">
      <dgm:prSet presAssocID="{43127DE9-7A36-4118-9E1D-C8975943A767}" presName="node" presStyleLbl="vennNode1" presStyleIdx="6" presStyleCnt="8">
        <dgm:presLayoutVars>
          <dgm:bulletEnabled val="1"/>
        </dgm:presLayoutVars>
      </dgm:prSet>
      <dgm:spPr/>
      <dgm:t>
        <a:bodyPr/>
        <a:lstStyle/>
        <a:p>
          <a:endParaRPr lang="en-IN"/>
        </a:p>
      </dgm:t>
    </dgm:pt>
    <dgm:pt modelId="{F19654BD-601E-4202-8970-7A0B31EDD5BE}" type="pres">
      <dgm:prSet presAssocID="{AFC4F073-D97F-4DF4-8406-91B046EE732E}" presName="node" presStyleLbl="vennNode1" presStyleIdx="7" presStyleCnt="8">
        <dgm:presLayoutVars>
          <dgm:bulletEnabled val="1"/>
        </dgm:presLayoutVars>
      </dgm:prSet>
      <dgm:spPr/>
      <dgm:t>
        <a:bodyPr/>
        <a:lstStyle/>
        <a:p>
          <a:endParaRPr lang="en-IN"/>
        </a:p>
      </dgm:t>
    </dgm:pt>
  </dgm:ptLst>
  <dgm:cxnLst>
    <dgm:cxn modelId="{3E371165-4520-47CD-88E1-2483B858F2D2}" srcId="{F95BE27A-6D5A-4A0E-A67D-39ACD7CF112F}" destId="{E84CF995-36F7-495A-B02A-93120582A0AC}" srcOrd="0" destOrd="0" parTransId="{816F7806-44DB-486B-9951-1F2CD5A53F09}" sibTransId="{1DA164DB-0946-490F-9FE7-B622E79D2372}"/>
    <dgm:cxn modelId="{CB5A23B5-15CF-424E-93B4-57113A607684}" type="presOf" srcId="{31C404CE-1072-4709-AEFD-DBDAAFE87574}" destId="{9931B6D3-36DB-4395-BBC3-90B772E230F6}" srcOrd="0" destOrd="0" presId="urn:microsoft.com/office/officeart/2005/8/layout/radial3"/>
    <dgm:cxn modelId="{E61B55C0-B08C-47CC-9906-6BB48AB07CFD}" type="presOf" srcId="{43127DE9-7A36-4118-9E1D-C8975943A767}" destId="{372E7C0C-BC57-4D7B-A5FD-E7A2552E151E}" srcOrd="0" destOrd="0" presId="urn:microsoft.com/office/officeart/2005/8/layout/radial3"/>
    <dgm:cxn modelId="{E969ED51-1E8D-4048-8CC2-5D350A843C6B}" srcId="{E84CF995-36F7-495A-B02A-93120582A0AC}" destId="{AFC4F073-D97F-4DF4-8406-91B046EE732E}" srcOrd="6" destOrd="0" parTransId="{2E2DD080-FC9B-4E4D-A9A4-962AFEC90BC7}" sibTransId="{9195AD99-9811-47BE-AC85-CE23375ACAFD}"/>
    <dgm:cxn modelId="{710580FC-0E6F-49B9-A30F-1B9FD12A9072}" type="presOf" srcId="{E2CFD181-FBE8-41F5-987C-EFFBBC9D4C7D}" destId="{16FFEBA4-93CD-4ED8-B5CC-B0B90509F569}" srcOrd="0" destOrd="0" presId="urn:microsoft.com/office/officeart/2005/8/layout/radial3"/>
    <dgm:cxn modelId="{6E0B595F-A6BB-467B-93E8-C0478AA6AC1A}" type="presOf" srcId="{A8ADF92D-C932-4AF3-A7C0-8FF12267FB51}" destId="{3B561F2F-071A-4624-9A33-87D9B7FE8747}" srcOrd="0" destOrd="0" presId="urn:microsoft.com/office/officeart/2005/8/layout/radial3"/>
    <dgm:cxn modelId="{D6583016-20F8-45EC-8EA0-BA435E18F094}" type="presOf" srcId="{AFC4F073-D97F-4DF4-8406-91B046EE732E}" destId="{F19654BD-601E-4202-8970-7A0B31EDD5BE}" srcOrd="0" destOrd="0" presId="urn:microsoft.com/office/officeart/2005/8/layout/radial3"/>
    <dgm:cxn modelId="{C2E208B1-9A0F-49E0-B7E7-162C7BDDD886}" srcId="{E84CF995-36F7-495A-B02A-93120582A0AC}" destId="{E2CFD181-FBE8-41F5-987C-EFFBBC9D4C7D}" srcOrd="3" destOrd="0" parTransId="{9EB41128-5DA0-43EF-B102-7F99E6EDD381}" sibTransId="{DFCCD98E-95A5-48D9-B23F-B3D07041C155}"/>
    <dgm:cxn modelId="{F68597B0-EF10-487A-9FC8-1C49C2DAD9CF}" srcId="{E84CF995-36F7-495A-B02A-93120582A0AC}" destId="{37F9527B-495A-47CD-B39E-65AB3F9CB959}" srcOrd="2" destOrd="0" parTransId="{6F74B23E-C4FF-48BA-9A25-3E08AD095E02}" sibTransId="{22EDC7FD-DB88-4C87-B311-098CCB519D29}"/>
    <dgm:cxn modelId="{6AC54FCD-32AF-4954-A775-F1A94A237DA9}" type="presOf" srcId="{D5E30F7F-16AC-406F-BCED-BB1369AD6243}" destId="{2462B430-C02B-4BB3-8543-F9B9AB3D9903}" srcOrd="0" destOrd="0" presId="urn:microsoft.com/office/officeart/2005/8/layout/radial3"/>
    <dgm:cxn modelId="{E89049FE-904E-4342-B9B4-E06183E10D66}" srcId="{E84CF995-36F7-495A-B02A-93120582A0AC}" destId="{A8ADF92D-C932-4AF3-A7C0-8FF12267FB51}" srcOrd="0" destOrd="0" parTransId="{CD9AE2B6-2BBF-442F-A6BD-7597F8F0D5C2}" sibTransId="{181517EA-56BD-4489-8DF6-EB7441BB2CBA}"/>
    <dgm:cxn modelId="{058122BA-EEB4-4FDE-BA74-B5EF770ADC38}" type="presOf" srcId="{37F9527B-495A-47CD-B39E-65AB3F9CB959}" destId="{D9AC4CFB-DE83-4C28-A98A-6619D1AC3ECA}" srcOrd="0" destOrd="0" presId="urn:microsoft.com/office/officeart/2005/8/layout/radial3"/>
    <dgm:cxn modelId="{19A5CB44-E60B-4E31-93CE-AC7EB668BBDD}" type="presOf" srcId="{E84CF995-36F7-495A-B02A-93120582A0AC}" destId="{94558C4A-B7C3-4024-A19C-A8AAF726D052}" srcOrd="0" destOrd="0" presId="urn:microsoft.com/office/officeart/2005/8/layout/radial3"/>
    <dgm:cxn modelId="{BF8B5237-ED10-445A-8CB4-3EC0A0FA2B10}" srcId="{E84CF995-36F7-495A-B02A-93120582A0AC}" destId="{31C404CE-1072-4709-AEFD-DBDAAFE87574}" srcOrd="1" destOrd="0" parTransId="{ECBC217D-A38B-495F-BFFA-A28C633B19B7}" sibTransId="{A739E209-FDAC-42DC-B36C-25565F0E290F}"/>
    <dgm:cxn modelId="{038E6278-524B-454C-A7A4-DCC8FCFF78AB}" type="presOf" srcId="{F95BE27A-6D5A-4A0E-A67D-39ACD7CF112F}" destId="{8B01B0C7-E85F-4B97-B5AD-3B9B3BEF905B}" srcOrd="0" destOrd="0" presId="urn:microsoft.com/office/officeart/2005/8/layout/radial3"/>
    <dgm:cxn modelId="{473AD113-F845-4DF8-8839-5891C6E88459}" srcId="{E84CF995-36F7-495A-B02A-93120582A0AC}" destId="{43127DE9-7A36-4118-9E1D-C8975943A767}" srcOrd="5" destOrd="0" parTransId="{9C985289-F992-4860-BBAA-5888A8605867}" sibTransId="{C48F29A1-FDB5-4AE8-A4F7-EFBB28ABA29F}"/>
    <dgm:cxn modelId="{AFC4BA27-1950-413C-A572-3BB342E33EA2}" srcId="{E84CF995-36F7-495A-B02A-93120582A0AC}" destId="{D5E30F7F-16AC-406F-BCED-BB1369AD6243}" srcOrd="4" destOrd="0" parTransId="{C623944A-DD8A-4A0A-9BE2-517B7F30B165}" sibTransId="{2FE4D1D4-F92C-4A94-80C9-DCAF050CE6FE}"/>
    <dgm:cxn modelId="{C8697D76-ACC9-4BF7-B806-33D70A182AF4}" type="presParOf" srcId="{8B01B0C7-E85F-4B97-B5AD-3B9B3BEF905B}" destId="{D1BC0031-27C1-406E-8A6A-C6B977C8A6B9}" srcOrd="0" destOrd="0" presId="urn:microsoft.com/office/officeart/2005/8/layout/radial3"/>
    <dgm:cxn modelId="{4B1A5D0E-141B-4914-96ED-3D97290C0804}" type="presParOf" srcId="{D1BC0031-27C1-406E-8A6A-C6B977C8A6B9}" destId="{94558C4A-B7C3-4024-A19C-A8AAF726D052}" srcOrd="0" destOrd="0" presId="urn:microsoft.com/office/officeart/2005/8/layout/radial3"/>
    <dgm:cxn modelId="{3CA6326B-CD9A-40D8-BF40-A300010A3075}" type="presParOf" srcId="{D1BC0031-27C1-406E-8A6A-C6B977C8A6B9}" destId="{3B561F2F-071A-4624-9A33-87D9B7FE8747}" srcOrd="1" destOrd="0" presId="urn:microsoft.com/office/officeart/2005/8/layout/radial3"/>
    <dgm:cxn modelId="{49BE63D1-033E-4638-A602-AB03126202DB}" type="presParOf" srcId="{D1BC0031-27C1-406E-8A6A-C6B977C8A6B9}" destId="{9931B6D3-36DB-4395-BBC3-90B772E230F6}" srcOrd="2" destOrd="0" presId="urn:microsoft.com/office/officeart/2005/8/layout/radial3"/>
    <dgm:cxn modelId="{142372E2-1CAC-40E6-B740-7AE31D1263FE}" type="presParOf" srcId="{D1BC0031-27C1-406E-8A6A-C6B977C8A6B9}" destId="{D9AC4CFB-DE83-4C28-A98A-6619D1AC3ECA}" srcOrd="3" destOrd="0" presId="urn:microsoft.com/office/officeart/2005/8/layout/radial3"/>
    <dgm:cxn modelId="{5B5816D4-46F7-4A75-AFE2-8BE7D0015AB0}" type="presParOf" srcId="{D1BC0031-27C1-406E-8A6A-C6B977C8A6B9}" destId="{16FFEBA4-93CD-4ED8-B5CC-B0B90509F569}" srcOrd="4" destOrd="0" presId="urn:microsoft.com/office/officeart/2005/8/layout/radial3"/>
    <dgm:cxn modelId="{D541FD5F-7F2A-4A5D-A731-10BB37970F9F}" type="presParOf" srcId="{D1BC0031-27C1-406E-8A6A-C6B977C8A6B9}" destId="{2462B430-C02B-4BB3-8543-F9B9AB3D9903}" srcOrd="5" destOrd="0" presId="urn:microsoft.com/office/officeart/2005/8/layout/radial3"/>
    <dgm:cxn modelId="{607C52D3-8BB8-4B8B-9D27-83FF948A85E7}" type="presParOf" srcId="{D1BC0031-27C1-406E-8A6A-C6B977C8A6B9}" destId="{372E7C0C-BC57-4D7B-A5FD-E7A2552E151E}" srcOrd="6" destOrd="0" presId="urn:microsoft.com/office/officeart/2005/8/layout/radial3"/>
    <dgm:cxn modelId="{7313AE58-2B09-4CF3-94A7-83A62214722A}" type="presParOf" srcId="{D1BC0031-27C1-406E-8A6A-C6B977C8A6B9}" destId="{F19654BD-601E-4202-8970-7A0B31EDD5BE}" srcOrd="7" destOrd="0" presId="urn:microsoft.com/office/officeart/2005/8/layout/radial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E8199C8-F9ED-455C-8B49-C9F6A048AA78}" type="doc">
      <dgm:prSet loTypeId="urn:microsoft.com/office/officeart/2005/8/layout/cycle5" loCatId="cycle" qsTypeId="urn:microsoft.com/office/officeart/2005/8/quickstyle/simple1" qsCatId="simple" csTypeId="urn:microsoft.com/office/officeart/2005/8/colors/colorful2" csCatId="colorful" phldr="1"/>
      <dgm:spPr/>
      <dgm:t>
        <a:bodyPr/>
        <a:lstStyle/>
        <a:p>
          <a:endParaRPr lang="en-IN"/>
        </a:p>
      </dgm:t>
    </dgm:pt>
    <dgm:pt modelId="{940A231D-1CFF-4522-9E2C-54C6C9B717FC}">
      <dgm:prSet phldrT="[Text]" custT="1"/>
      <dgm:spPr/>
      <dgm:t>
        <a:bodyPr/>
        <a:lstStyle/>
        <a:p>
          <a:pPr algn="ctr"/>
          <a:r>
            <a:rPr lang="en-IN" sz="3600" dirty="0" smtClean="0"/>
            <a:t>Users</a:t>
          </a:r>
          <a:endParaRPr lang="en-IN" sz="3600" dirty="0"/>
        </a:p>
      </dgm:t>
    </dgm:pt>
    <dgm:pt modelId="{70BCBCCD-04E8-4BBD-B199-9F13FF0BD5F1}" type="parTrans" cxnId="{9D8FFA31-6B67-4943-953F-704444298936}">
      <dgm:prSet/>
      <dgm:spPr/>
      <dgm:t>
        <a:bodyPr/>
        <a:lstStyle/>
        <a:p>
          <a:endParaRPr lang="en-IN"/>
        </a:p>
      </dgm:t>
    </dgm:pt>
    <dgm:pt modelId="{8448E433-1893-4F4A-8E10-45E80C3DF263}" type="sibTrans" cxnId="{9D8FFA31-6B67-4943-953F-704444298936}">
      <dgm:prSet/>
      <dgm:spPr/>
      <dgm:t>
        <a:bodyPr/>
        <a:lstStyle/>
        <a:p>
          <a:endParaRPr lang="en-IN"/>
        </a:p>
      </dgm:t>
    </dgm:pt>
    <dgm:pt modelId="{0811D208-07B3-465A-A2FD-9AE6EE0DD17C}">
      <dgm:prSet phldrT="[Text]" custT="1"/>
      <dgm:spPr/>
      <dgm:t>
        <a:bodyPr/>
        <a:lstStyle/>
        <a:p>
          <a:pPr algn="l"/>
          <a:r>
            <a:rPr lang="en-IN" sz="2000" dirty="0" smtClean="0"/>
            <a:t>100% Free to use</a:t>
          </a:r>
          <a:endParaRPr lang="en-IN" sz="2000" dirty="0"/>
        </a:p>
      </dgm:t>
    </dgm:pt>
    <dgm:pt modelId="{195F0028-74A1-45BA-BCE7-8A3C87050762}" type="parTrans" cxnId="{C375BDD6-22D4-47F6-ADB2-7AE44BA44AD1}">
      <dgm:prSet/>
      <dgm:spPr/>
      <dgm:t>
        <a:bodyPr/>
        <a:lstStyle/>
        <a:p>
          <a:endParaRPr lang="en-IN"/>
        </a:p>
      </dgm:t>
    </dgm:pt>
    <dgm:pt modelId="{7F7CE62A-6A36-4915-AFDB-A2C26D36BC22}" type="sibTrans" cxnId="{C375BDD6-22D4-47F6-ADB2-7AE44BA44AD1}">
      <dgm:prSet/>
      <dgm:spPr/>
      <dgm:t>
        <a:bodyPr/>
        <a:lstStyle/>
        <a:p>
          <a:endParaRPr lang="en-IN"/>
        </a:p>
      </dgm:t>
    </dgm:pt>
    <dgm:pt modelId="{59FCD363-FDA4-4F4D-BB7B-2CFFA450A43F}">
      <dgm:prSet phldrT="[Text]" custT="1"/>
      <dgm:spPr/>
      <dgm:t>
        <a:bodyPr/>
        <a:lstStyle/>
        <a:p>
          <a:pPr algn="l"/>
          <a:r>
            <a:rPr lang="en-US" sz="2000" dirty="0" smtClean="0"/>
            <a:t>User can get a glance of school in </a:t>
          </a:r>
          <a:r>
            <a:rPr lang="en-US" sz="2000" b="1" dirty="0" smtClean="0"/>
            <a:t>single click</a:t>
          </a:r>
          <a:r>
            <a:rPr lang="en-AU" sz="2000" i="1" dirty="0" smtClean="0"/>
            <a:t> </a:t>
          </a:r>
          <a:endParaRPr lang="en-IN" sz="2000" dirty="0"/>
        </a:p>
      </dgm:t>
    </dgm:pt>
    <dgm:pt modelId="{155A3C10-60CA-42BA-BE83-06705B2B7DD8}" type="parTrans" cxnId="{00ACDF0B-F187-4DFF-B593-A69EBB3BBA93}">
      <dgm:prSet/>
      <dgm:spPr/>
      <dgm:t>
        <a:bodyPr/>
        <a:lstStyle/>
        <a:p>
          <a:endParaRPr lang="en-IN"/>
        </a:p>
      </dgm:t>
    </dgm:pt>
    <dgm:pt modelId="{C53E7BE5-F4D2-4F7B-A1FC-06BC8ECEF180}" type="sibTrans" cxnId="{00ACDF0B-F187-4DFF-B593-A69EBB3BBA93}">
      <dgm:prSet/>
      <dgm:spPr/>
      <dgm:t>
        <a:bodyPr/>
        <a:lstStyle/>
        <a:p>
          <a:endParaRPr lang="en-IN"/>
        </a:p>
      </dgm:t>
    </dgm:pt>
    <dgm:pt modelId="{AD86AC10-4687-424E-B62B-7D62E7944E39}">
      <dgm:prSet phldrT="[Text]" custT="1"/>
      <dgm:spPr/>
      <dgm:t>
        <a:bodyPr/>
        <a:lstStyle/>
        <a:p>
          <a:pPr algn="l"/>
          <a:r>
            <a:rPr lang="en-AU" sz="2000" i="0" dirty="0" smtClean="0"/>
            <a:t>Search the schools as per their criteria's</a:t>
          </a:r>
          <a:endParaRPr lang="en-IN" sz="2000" i="0" dirty="0"/>
        </a:p>
      </dgm:t>
    </dgm:pt>
    <dgm:pt modelId="{EC981521-AA41-4481-A502-81CB8F6ED101}" type="parTrans" cxnId="{98E0F505-3746-4D19-8FD3-61DCA89C532E}">
      <dgm:prSet/>
      <dgm:spPr/>
      <dgm:t>
        <a:bodyPr/>
        <a:lstStyle/>
        <a:p>
          <a:endParaRPr lang="en-IN"/>
        </a:p>
      </dgm:t>
    </dgm:pt>
    <dgm:pt modelId="{A621C0CB-93D5-4675-8DE2-5C7477D88FC7}" type="sibTrans" cxnId="{98E0F505-3746-4D19-8FD3-61DCA89C532E}">
      <dgm:prSet/>
      <dgm:spPr/>
      <dgm:t>
        <a:bodyPr/>
        <a:lstStyle/>
        <a:p>
          <a:endParaRPr lang="en-IN"/>
        </a:p>
      </dgm:t>
    </dgm:pt>
    <dgm:pt modelId="{80491167-5C18-4215-9382-DA83CF0CFCD5}">
      <dgm:prSet phldrT="[Text]" custT="1"/>
      <dgm:spPr/>
      <dgm:t>
        <a:bodyPr/>
        <a:lstStyle/>
        <a:p>
          <a:pPr algn="l"/>
          <a:r>
            <a:rPr lang="en-IN" sz="2000" dirty="0" smtClean="0"/>
            <a:t>Compare School</a:t>
          </a:r>
          <a:endParaRPr lang="en-IN" sz="2000" dirty="0"/>
        </a:p>
      </dgm:t>
    </dgm:pt>
    <dgm:pt modelId="{2C4725BF-B1BD-42FA-8BBB-0C503CC704FC}" type="parTrans" cxnId="{37340945-C9CA-40F0-BE41-283545DD5D6C}">
      <dgm:prSet/>
      <dgm:spPr/>
      <dgm:t>
        <a:bodyPr/>
        <a:lstStyle/>
        <a:p>
          <a:endParaRPr lang="en-IN"/>
        </a:p>
      </dgm:t>
    </dgm:pt>
    <dgm:pt modelId="{6CD23849-5C67-4175-95DD-FC467048C2D5}" type="sibTrans" cxnId="{37340945-C9CA-40F0-BE41-283545DD5D6C}">
      <dgm:prSet/>
      <dgm:spPr/>
      <dgm:t>
        <a:bodyPr/>
        <a:lstStyle/>
        <a:p>
          <a:endParaRPr lang="en-IN"/>
        </a:p>
      </dgm:t>
    </dgm:pt>
    <dgm:pt modelId="{BF47B7F0-25F0-473E-B423-EA831D6E6384}">
      <dgm:prSet phldrT="[Text]" custT="1"/>
      <dgm:spPr/>
      <dgm:t>
        <a:bodyPr/>
        <a:lstStyle/>
        <a:p>
          <a:pPr algn="l"/>
          <a:r>
            <a:rPr lang="en-AU" sz="2000" dirty="0" smtClean="0"/>
            <a:t>Local search engine</a:t>
          </a:r>
          <a:endParaRPr lang="en-IN" sz="2000" dirty="0"/>
        </a:p>
      </dgm:t>
    </dgm:pt>
    <dgm:pt modelId="{F65039D0-845C-4B55-823D-E0DCF8C1C5A7}" type="parTrans" cxnId="{4EA7ED91-2898-46B2-AE24-3411AF4CFFAE}">
      <dgm:prSet/>
      <dgm:spPr/>
      <dgm:t>
        <a:bodyPr/>
        <a:lstStyle/>
        <a:p>
          <a:endParaRPr lang="en-IN"/>
        </a:p>
      </dgm:t>
    </dgm:pt>
    <dgm:pt modelId="{20706BE2-023C-4933-9859-4B078D0C52EE}" type="sibTrans" cxnId="{4EA7ED91-2898-46B2-AE24-3411AF4CFFAE}">
      <dgm:prSet/>
      <dgm:spPr/>
      <dgm:t>
        <a:bodyPr/>
        <a:lstStyle/>
        <a:p>
          <a:endParaRPr lang="en-IN"/>
        </a:p>
      </dgm:t>
    </dgm:pt>
    <dgm:pt modelId="{FDE6D356-87A2-48C5-B091-C2A93BE74664}">
      <dgm:prSet phldrT="[Text]" custT="1"/>
      <dgm:spPr/>
      <dgm:t>
        <a:bodyPr/>
        <a:lstStyle/>
        <a:p>
          <a:pPr algn="l"/>
          <a:r>
            <a:rPr lang="en-IN" sz="2000" dirty="0" smtClean="0"/>
            <a:t>No need to go to each school</a:t>
          </a:r>
          <a:endParaRPr lang="en-IN" sz="2000" dirty="0"/>
        </a:p>
      </dgm:t>
    </dgm:pt>
    <dgm:pt modelId="{8C17EEB4-AD55-46A8-827F-C99ACEF0F239}" type="parTrans" cxnId="{6B595B5F-E246-45F0-B004-3DD46B6005C0}">
      <dgm:prSet/>
      <dgm:spPr/>
      <dgm:t>
        <a:bodyPr/>
        <a:lstStyle/>
        <a:p>
          <a:endParaRPr lang="en-IN"/>
        </a:p>
      </dgm:t>
    </dgm:pt>
    <dgm:pt modelId="{3134E9AE-DC80-4B5F-8D85-52260F87879D}" type="sibTrans" cxnId="{6B595B5F-E246-45F0-B004-3DD46B6005C0}">
      <dgm:prSet/>
      <dgm:spPr/>
      <dgm:t>
        <a:bodyPr/>
        <a:lstStyle/>
        <a:p>
          <a:endParaRPr lang="en-IN"/>
        </a:p>
      </dgm:t>
    </dgm:pt>
    <dgm:pt modelId="{823E5B7B-3CF9-4C7D-997C-66743F42F711}">
      <dgm:prSet phldrT="[Text]" custT="1"/>
      <dgm:spPr/>
      <dgm:t>
        <a:bodyPr/>
        <a:lstStyle/>
        <a:p>
          <a:pPr algn="l"/>
          <a:r>
            <a:rPr lang="en-AU" sz="2000" dirty="0" smtClean="0"/>
            <a:t>Communicable on social media</a:t>
          </a:r>
          <a:endParaRPr lang="en-IN" sz="2000" dirty="0"/>
        </a:p>
      </dgm:t>
    </dgm:pt>
    <dgm:pt modelId="{99029FE4-9631-4F84-AEAE-843DD50E2902}" type="parTrans" cxnId="{8E120FD6-5462-463A-AA3D-4DF495DC0E15}">
      <dgm:prSet/>
      <dgm:spPr/>
      <dgm:t>
        <a:bodyPr/>
        <a:lstStyle/>
        <a:p>
          <a:endParaRPr lang="en-IN"/>
        </a:p>
      </dgm:t>
    </dgm:pt>
    <dgm:pt modelId="{1F8780FB-AA7D-40DA-9D87-F78DFCE24D81}" type="sibTrans" cxnId="{8E120FD6-5462-463A-AA3D-4DF495DC0E15}">
      <dgm:prSet/>
      <dgm:spPr/>
      <dgm:t>
        <a:bodyPr/>
        <a:lstStyle/>
        <a:p>
          <a:endParaRPr lang="en-IN"/>
        </a:p>
      </dgm:t>
    </dgm:pt>
    <dgm:pt modelId="{FCC800C0-BFD6-4845-AC4C-70E8417D5275}" type="pres">
      <dgm:prSet presAssocID="{9E8199C8-F9ED-455C-8B49-C9F6A048AA78}" presName="cycle" presStyleCnt="0">
        <dgm:presLayoutVars>
          <dgm:dir/>
          <dgm:resizeHandles val="exact"/>
        </dgm:presLayoutVars>
      </dgm:prSet>
      <dgm:spPr/>
      <dgm:t>
        <a:bodyPr/>
        <a:lstStyle/>
        <a:p>
          <a:endParaRPr lang="en-IN"/>
        </a:p>
      </dgm:t>
    </dgm:pt>
    <dgm:pt modelId="{19A71909-E799-4DA4-88E2-2DC890C7AD14}" type="pres">
      <dgm:prSet presAssocID="{940A231D-1CFF-4522-9E2C-54C6C9B717FC}" presName="node" presStyleLbl="node1" presStyleIdx="0" presStyleCnt="1" custScaleY="124745" custRadScaleRad="96976" custRadScaleInc="-16">
        <dgm:presLayoutVars>
          <dgm:bulletEnabled val="1"/>
        </dgm:presLayoutVars>
      </dgm:prSet>
      <dgm:spPr/>
      <dgm:t>
        <a:bodyPr/>
        <a:lstStyle/>
        <a:p>
          <a:endParaRPr lang="en-IN"/>
        </a:p>
      </dgm:t>
    </dgm:pt>
  </dgm:ptLst>
  <dgm:cxnLst>
    <dgm:cxn modelId="{B6415FE4-C87A-46A4-B67A-0BD0C093E92C}" type="presOf" srcId="{823E5B7B-3CF9-4C7D-997C-66743F42F711}" destId="{19A71909-E799-4DA4-88E2-2DC890C7AD14}" srcOrd="0" destOrd="7" presId="urn:microsoft.com/office/officeart/2005/8/layout/cycle5"/>
    <dgm:cxn modelId="{6B595B5F-E246-45F0-B004-3DD46B6005C0}" srcId="{940A231D-1CFF-4522-9E2C-54C6C9B717FC}" destId="{FDE6D356-87A2-48C5-B091-C2A93BE74664}" srcOrd="3" destOrd="0" parTransId="{8C17EEB4-AD55-46A8-827F-C99ACEF0F239}" sibTransId="{3134E9AE-DC80-4B5F-8D85-52260F87879D}"/>
    <dgm:cxn modelId="{9D8FFA31-6B67-4943-953F-704444298936}" srcId="{9E8199C8-F9ED-455C-8B49-C9F6A048AA78}" destId="{940A231D-1CFF-4522-9E2C-54C6C9B717FC}" srcOrd="0" destOrd="0" parTransId="{70BCBCCD-04E8-4BBD-B199-9F13FF0BD5F1}" sibTransId="{8448E433-1893-4F4A-8E10-45E80C3DF263}"/>
    <dgm:cxn modelId="{C375BDD6-22D4-47F6-ADB2-7AE44BA44AD1}" srcId="{940A231D-1CFF-4522-9E2C-54C6C9B717FC}" destId="{0811D208-07B3-465A-A2FD-9AE6EE0DD17C}" srcOrd="0" destOrd="0" parTransId="{195F0028-74A1-45BA-BCE7-8A3C87050762}" sibTransId="{7F7CE62A-6A36-4915-AFDB-A2C26D36BC22}"/>
    <dgm:cxn modelId="{00ACDF0B-F187-4DFF-B593-A69EBB3BBA93}" srcId="{940A231D-1CFF-4522-9E2C-54C6C9B717FC}" destId="{59FCD363-FDA4-4F4D-BB7B-2CFFA450A43F}" srcOrd="1" destOrd="0" parTransId="{155A3C10-60CA-42BA-BE83-06705B2B7DD8}" sibTransId="{C53E7BE5-F4D2-4F7B-A1FC-06BC8ECEF180}"/>
    <dgm:cxn modelId="{8E120FD6-5462-463A-AA3D-4DF495DC0E15}" srcId="{940A231D-1CFF-4522-9E2C-54C6C9B717FC}" destId="{823E5B7B-3CF9-4C7D-997C-66743F42F711}" srcOrd="6" destOrd="0" parTransId="{99029FE4-9631-4F84-AEAE-843DD50E2902}" sibTransId="{1F8780FB-AA7D-40DA-9D87-F78DFCE24D81}"/>
    <dgm:cxn modelId="{C285BC07-F0E6-45E4-9724-643730ED05AC}" type="presOf" srcId="{0811D208-07B3-465A-A2FD-9AE6EE0DD17C}" destId="{19A71909-E799-4DA4-88E2-2DC890C7AD14}" srcOrd="0" destOrd="1" presId="urn:microsoft.com/office/officeart/2005/8/layout/cycle5"/>
    <dgm:cxn modelId="{7786EFE5-8CA0-44DC-A87A-4C933BC41538}" type="presOf" srcId="{9E8199C8-F9ED-455C-8B49-C9F6A048AA78}" destId="{FCC800C0-BFD6-4845-AC4C-70E8417D5275}" srcOrd="0" destOrd="0" presId="urn:microsoft.com/office/officeart/2005/8/layout/cycle5"/>
    <dgm:cxn modelId="{CC8E1D98-3206-43E4-9A0D-980AF6E79971}" type="presOf" srcId="{80491167-5C18-4215-9382-DA83CF0CFCD5}" destId="{19A71909-E799-4DA4-88E2-2DC890C7AD14}" srcOrd="0" destOrd="5" presId="urn:microsoft.com/office/officeart/2005/8/layout/cycle5"/>
    <dgm:cxn modelId="{21389625-4288-4DCB-9AAD-F21CFA037187}" type="presOf" srcId="{940A231D-1CFF-4522-9E2C-54C6C9B717FC}" destId="{19A71909-E799-4DA4-88E2-2DC890C7AD14}" srcOrd="0" destOrd="0" presId="urn:microsoft.com/office/officeart/2005/8/layout/cycle5"/>
    <dgm:cxn modelId="{B4FB8AA8-4593-43ED-B3FB-6382C61DF8C0}" type="presOf" srcId="{FDE6D356-87A2-48C5-B091-C2A93BE74664}" destId="{19A71909-E799-4DA4-88E2-2DC890C7AD14}" srcOrd="0" destOrd="4" presId="urn:microsoft.com/office/officeart/2005/8/layout/cycle5"/>
    <dgm:cxn modelId="{75A1B939-4772-420C-9312-45A277069423}" type="presOf" srcId="{AD86AC10-4687-424E-B62B-7D62E7944E39}" destId="{19A71909-E799-4DA4-88E2-2DC890C7AD14}" srcOrd="0" destOrd="3" presId="urn:microsoft.com/office/officeart/2005/8/layout/cycle5"/>
    <dgm:cxn modelId="{37340945-C9CA-40F0-BE41-283545DD5D6C}" srcId="{940A231D-1CFF-4522-9E2C-54C6C9B717FC}" destId="{80491167-5C18-4215-9382-DA83CF0CFCD5}" srcOrd="4" destOrd="0" parTransId="{2C4725BF-B1BD-42FA-8BBB-0C503CC704FC}" sibTransId="{6CD23849-5C67-4175-95DD-FC467048C2D5}"/>
    <dgm:cxn modelId="{81C8DF6B-0558-47BC-BD5D-0FDE08F775B2}" type="presOf" srcId="{BF47B7F0-25F0-473E-B423-EA831D6E6384}" destId="{19A71909-E799-4DA4-88E2-2DC890C7AD14}" srcOrd="0" destOrd="6" presId="urn:microsoft.com/office/officeart/2005/8/layout/cycle5"/>
    <dgm:cxn modelId="{98E0F505-3746-4D19-8FD3-61DCA89C532E}" srcId="{940A231D-1CFF-4522-9E2C-54C6C9B717FC}" destId="{AD86AC10-4687-424E-B62B-7D62E7944E39}" srcOrd="2" destOrd="0" parTransId="{EC981521-AA41-4481-A502-81CB8F6ED101}" sibTransId="{A621C0CB-93D5-4675-8DE2-5C7477D88FC7}"/>
    <dgm:cxn modelId="{4EA7ED91-2898-46B2-AE24-3411AF4CFFAE}" srcId="{940A231D-1CFF-4522-9E2C-54C6C9B717FC}" destId="{BF47B7F0-25F0-473E-B423-EA831D6E6384}" srcOrd="5" destOrd="0" parTransId="{F65039D0-845C-4B55-823D-E0DCF8C1C5A7}" sibTransId="{20706BE2-023C-4933-9859-4B078D0C52EE}"/>
    <dgm:cxn modelId="{15FF8D56-E3E2-4B06-BD90-5152697CF28A}" type="presOf" srcId="{59FCD363-FDA4-4F4D-BB7B-2CFFA450A43F}" destId="{19A71909-E799-4DA4-88E2-2DC890C7AD14}" srcOrd="0" destOrd="2" presId="urn:microsoft.com/office/officeart/2005/8/layout/cycle5"/>
    <dgm:cxn modelId="{35A93A87-F0B9-4B72-84F8-7A0621EEA17A}" type="presParOf" srcId="{FCC800C0-BFD6-4845-AC4C-70E8417D5275}" destId="{19A71909-E799-4DA4-88E2-2DC890C7AD14}" srcOrd="0"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C48373E-8B53-4F23-9021-FA15A494973F}" type="doc">
      <dgm:prSet loTypeId="urn:microsoft.com/office/officeart/2005/8/layout/hProcess9" loCatId="process" qsTypeId="urn:microsoft.com/office/officeart/2005/8/quickstyle/simple1" qsCatId="simple" csTypeId="urn:microsoft.com/office/officeart/2005/8/colors/accent2_2" csCatId="accent2" phldr="1"/>
      <dgm:spPr/>
    </dgm:pt>
    <dgm:pt modelId="{9FC56130-7CF9-4FF3-9F27-3BD48809EDD5}">
      <dgm:prSet phldrT="[Text]"/>
      <dgm:spPr/>
      <dgm:t>
        <a:bodyPr/>
        <a:lstStyle/>
        <a:p>
          <a:r>
            <a:rPr lang="en-IN" dirty="0" smtClean="0"/>
            <a:t>Search Text</a:t>
          </a:r>
          <a:endParaRPr lang="en-IN" dirty="0"/>
        </a:p>
      </dgm:t>
    </dgm:pt>
    <dgm:pt modelId="{9B79DE16-1A74-4644-8BE1-466DC7D5ED80}" type="parTrans" cxnId="{71BDADB1-15D6-4E2B-A790-8490E1B7D2C7}">
      <dgm:prSet/>
      <dgm:spPr/>
      <dgm:t>
        <a:bodyPr/>
        <a:lstStyle/>
        <a:p>
          <a:endParaRPr lang="en-IN"/>
        </a:p>
      </dgm:t>
    </dgm:pt>
    <dgm:pt modelId="{77D5D327-9EEC-48C8-A69E-52FD99749D1D}" type="sibTrans" cxnId="{71BDADB1-15D6-4E2B-A790-8490E1B7D2C7}">
      <dgm:prSet/>
      <dgm:spPr/>
      <dgm:t>
        <a:bodyPr/>
        <a:lstStyle/>
        <a:p>
          <a:endParaRPr lang="en-IN"/>
        </a:p>
      </dgm:t>
    </dgm:pt>
    <dgm:pt modelId="{82BC363C-1080-42FF-A4D6-672710E32BCF}">
      <dgm:prSet phldrT="[Text]"/>
      <dgm:spPr/>
      <dgm:t>
        <a:bodyPr/>
        <a:lstStyle/>
        <a:p>
          <a:r>
            <a:rPr lang="en-IN" dirty="0" smtClean="0"/>
            <a:t>Click Go button</a:t>
          </a:r>
          <a:endParaRPr lang="en-IN" dirty="0"/>
        </a:p>
      </dgm:t>
    </dgm:pt>
    <dgm:pt modelId="{B64FD120-837E-45F2-A68A-93D257DF6608}" type="parTrans" cxnId="{F327291F-7CEE-47CC-AB9C-ACD28FFD6DA0}">
      <dgm:prSet/>
      <dgm:spPr/>
      <dgm:t>
        <a:bodyPr/>
        <a:lstStyle/>
        <a:p>
          <a:endParaRPr lang="en-IN"/>
        </a:p>
      </dgm:t>
    </dgm:pt>
    <dgm:pt modelId="{CD7C2C48-5231-4EA1-85FF-FBC0262456C5}" type="sibTrans" cxnId="{F327291F-7CEE-47CC-AB9C-ACD28FFD6DA0}">
      <dgm:prSet/>
      <dgm:spPr/>
      <dgm:t>
        <a:bodyPr/>
        <a:lstStyle/>
        <a:p>
          <a:endParaRPr lang="en-IN"/>
        </a:p>
      </dgm:t>
    </dgm:pt>
    <dgm:pt modelId="{FFF7B6A4-9286-4524-83CF-3907C1D398C6}">
      <dgm:prSet phldrT="[Text]"/>
      <dgm:spPr/>
      <dgm:t>
        <a:bodyPr/>
        <a:lstStyle/>
        <a:p>
          <a:r>
            <a:rPr lang="en-IN" dirty="0" smtClean="0"/>
            <a:t>Select Category</a:t>
          </a:r>
          <a:endParaRPr lang="en-IN" dirty="0"/>
        </a:p>
      </dgm:t>
    </dgm:pt>
    <dgm:pt modelId="{D406F473-1C3D-4820-B06D-BB93F09A8B05}" type="sibTrans" cxnId="{6A1AA556-FA7E-4CB1-9A77-01B9820706D5}">
      <dgm:prSet/>
      <dgm:spPr/>
      <dgm:t>
        <a:bodyPr/>
        <a:lstStyle/>
        <a:p>
          <a:endParaRPr lang="en-IN"/>
        </a:p>
      </dgm:t>
    </dgm:pt>
    <dgm:pt modelId="{E5872546-684F-45F0-8E90-6D4ED04DE15B}" type="parTrans" cxnId="{6A1AA556-FA7E-4CB1-9A77-01B9820706D5}">
      <dgm:prSet/>
      <dgm:spPr/>
      <dgm:t>
        <a:bodyPr/>
        <a:lstStyle/>
        <a:p>
          <a:endParaRPr lang="en-IN"/>
        </a:p>
      </dgm:t>
    </dgm:pt>
    <dgm:pt modelId="{263DBF8D-4556-4485-8FD9-1C96EEFBEA0A}">
      <dgm:prSet phldrT="[Text]"/>
      <dgm:spPr/>
      <dgm:t>
        <a:bodyPr/>
        <a:lstStyle/>
        <a:p>
          <a:r>
            <a:rPr lang="en-IN" dirty="0" smtClean="0"/>
            <a:t>Select City</a:t>
          </a:r>
          <a:endParaRPr lang="en-IN" dirty="0"/>
        </a:p>
      </dgm:t>
    </dgm:pt>
    <dgm:pt modelId="{F12E2FEA-2D9D-4C07-909F-58769F122E0D}" type="sibTrans" cxnId="{2C35687A-5368-412A-A054-EAD65557A7AC}">
      <dgm:prSet/>
      <dgm:spPr/>
      <dgm:t>
        <a:bodyPr/>
        <a:lstStyle/>
        <a:p>
          <a:endParaRPr lang="en-IN"/>
        </a:p>
      </dgm:t>
    </dgm:pt>
    <dgm:pt modelId="{70FC18A6-937C-423F-8CA0-6F7B9942FBC2}" type="parTrans" cxnId="{2C35687A-5368-412A-A054-EAD65557A7AC}">
      <dgm:prSet/>
      <dgm:spPr/>
      <dgm:t>
        <a:bodyPr/>
        <a:lstStyle/>
        <a:p>
          <a:endParaRPr lang="en-IN"/>
        </a:p>
      </dgm:t>
    </dgm:pt>
    <dgm:pt modelId="{6989E58F-43D9-43DB-9894-A1D81C4583D6}" type="pres">
      <dgm:prSet presAssocID="{5C48373E-8B53-4F23-9021-FA15A494973F}" presName="CompostProcess" presStyleCnt="0">
        <dgm:presLayoutVars>
          <dgm:dir/>
          <dgm:resizeHandles val="exact"/>
        </dgm:presLayoutVars>
      </dgm:prSet>
      <dgm:spPr/>
    </dgm:pt>
    <dgm:pt modelId="{0352CEAB-28B8-41C1-B127-AD08F3012C8F}" type="pres">
      <dgm:prSet presAssocID="{5C48373E-8B53-4F23-9021-FA15A494973F}" presName="arrow" presStyleLbl="bgShp" presStyleIdx="0" presStyleCnt="1"/>
      <dgm:spPr/>
    </dgm:pt>
    <dgm:pt modelId="{87C70A67-4968-4F18-B8FB-B1D575467FAC}" type="pres">
      <dgm:prSet presAssocID="{5C48373E-8B53-4F23-9021-FA15A494973F}" presName="linearProcess" presStyleCnt="0"/>
      <dgm:spPr/>
    </dgm:pt>
    <dgm:pt modelId="{88D1F8C1-C6F7-4255-9550-00B368D2EF56}" type="pres">
      <dgm:prSet presAssocID="{FFF7B6A4-9286-4524-83CF-3907C1D398C6}" presName="textNode" presStyleLbl="node1" presStyleIdx="0" presStyleCnt="4">
        <dgm:presLayoutVars>
          <dgm:bulletEnabled val="1"/>
        </dgm:presLayoutVars>
      </dgm:prSet>
      <dgm:spPr/>
      <dgm:t>
        <a:bodyPr/>
        <a:lstStyle/>
        <a:p>
          <a:endParaRPr lang="en-IN"/>
        </a:p>
      </dgm:t>
    </dgm:pt>
    <dgm:pt modelId="{01DC7FA8-996D-4CC2-A6B3-75E21B97BCB9}" type="pres">
      <dgm:prSet presAssocID="{D406F473-1C3D-4820-B06D-BB93F09A8B05}" presName="sibTrans" presStyleCnt="0"/>
      <dgm:spPr/>
    </dgm:pt>
    <dgm:pt modelId="{3B4A855C-5E02-4162-A796-48A29544B7CD}" type="pres">
      <dgm:prSet presAssocID="{263DBF8D-4556-4485-8FD9-1C96EEFBEA0A}" presName="textNode" presStyleLbl="node1" presStyleIdx="1" presStyleCnt="4">
        <dgm:presLayoutVars>
          <dgm:bulletEnabled val="1"/>
        </dgm:presLayoutVars>
      </dgm:prSet>
      <dgm:spPr/>
      <dgm:t>
        <a:bodyPr/>
        <a:lstStyle/>
        <a:p>
          <a:endParaRPr lang="en-IN"/>
        </a:p>
      </dgm:t>
    </dgm:pt>
    <dgm:pt modelId="{889E4B60-BB16-4E8D-8CEB-B4BCA436E785}" type="pres">
      <dgm:prSet presAssocID="{F12E2FEA-2D9D-4C07-909F-58769F122E0D}" presName="sibTrans" presStyleCnt="0"/>
      <dgm:spPr/>
    </dgm:pt>
    <dgm:pt modelId="{2406FD40-8347-4EC5-8998-BF9AD0C8C985}" type="pres">
      <dgm:prSet presAssocID="{9FC56130-7CF9-4FF3-9F27-3BD48809EDD5}" presName="textNode" presStyleLbl="node1" presStyleIdx="2" presStyleCnt="4">
        <dgm:presLayoutVars>
          <dgm:bulletEnabled val="1"/>
        </dgm:presLayoutVars>
      </dgm:prSet>
      <dgm:spPr/>
      <dgm:t>
        <a:bodyPr/>
        <a:lstStyle/>
        <a:p>
          <a:endParaRPr lang="en-IN"/>
        </a:p>
      </dgm:t>
    </dgm:pt>
    <dgm:pt modelId="{22254462-4636-4A4B-9E25-E7098577C3F6}" type="pres">
      <dgm:prSet presAssocID="{77D5D327-9EEC-48C8-A69E-52FD99749D1D}" presName="sibTrans" presStyleCnt="0"/>
      <dgm:spPr/>
    </dgm:pt>
    <dgm:pt modelId="{E48D92CC-0AC8-4886-8CC6-1417A28413E1}" type="pres">
      <dgm:prSet presAssocID="{82BC363C-1080-42FF-A4D6-672710E32BCF}" presName="textNode" presStyleLbl="node1" presStyleIdx="3" presStyleCnt="4">
        <dgm:presLayoutVars>
          <dgm:bulletEnabled val="1"/>
        </dgm:presLayoutVars>
      </dgm:prSet>
      <dgm:spPr/>
      <dgm:t>
        <a:bodyPr/>
        <a:lstStyle/>
        <a:p>
          <a:endParaRPr lang="en-IN"/>
        </a:p>
      </dgm:t>
    </dgm:pt>
  </dgm:ptLst>
  <dgm:cxnLst>
    <dgm:cxn modelId="{3346B08D-62B1-43A4-9FEE-3CF94713556A}" type="presOf" srcId="{263DBF8D-4556-4485-8FD9-1C96EEFBEA0A}" destId="{3B4A855C-5E02-4162-A796-48A29544B7CD}" srcOrd="0" destOrd="0" presId="urn:microsoft.com/office/officeart/2005/8/layout/hProcess9"/>
    <dgm:cxn modelId="{6A1AA556-FA7E-4CB1-9A77-01B9820706D5}" srcId="{5C48373E-8B53-4F23-9021-FA15A494973F}" destId="{FFF7B6A4-9286-4524-83CF-3907C1D398C6}" srcOrd="0" destOrd="0" parTransId="{E5872546-684F-45F0-8E90-6D4ED04DE15B}" sibTransId="{D406F473-1C3D-4820-B06D-BB93F09A8B05}"/>
    <dgm:cxn modelId="{D96FB51B-3CD6-4367-A9D7-DE59C699F47A}" type="presOf" srcId="{FFF7B6A4-9286-4524-83CF-3907C1D398C6}" destId="{88D1F8C1-C6F7-4255-9550-00B368D2EF56}" srcOrd="0" destOrd="0" presId="urn:microsoft.com/office/officeart/2005/8/layout/hProcess9"/>
    <dgm:cxn modelId="{98C42D3B-C736-4BCA-8909-DC3CCCC54DB4}" type="presOf" srcId="{9FC56130-7CF9-4FF3-9F27-3BD48809EDD5}" destId="{2406FD40-8347-4EC5-8998-BF9AD0C8C985}" srcOrd="0" destOrd="0" presId="urn:microsoft.com/office/officeart/2005/8/layout/hProcess9"/>
    <dgm:cxn modelId="{CB61C978-6698-4A39-9F5E-E4DCB079330E}" type="presOf" srcId="{82BC363C-1080-42FF-A4D6-672710E32BCF}" destId="{E48D92CC-0AC8-4886-8CC6-1417A28413E1}" srcOrd="0" destOrd="0" presId="urn:microsoft.com/office/officeart/2005/8/layout/hProcess9"/>
    <dgm:cxn modelId="{71BDADB1-15D6-4E2B-A790-8490E1B7D2C7}" srcId="{5C48373E-8B53-4F23-9021-FA15A494973F}" destId="{9FC56130-7CF9-4FF3-9F27-3BD48809EDD5}" srcOrd="2" destOrd="0" parTransId="{9B79DE16-1A74-4644-8BE1-466DC7D5ED80}" sibTransId="{77D5D327-9EEC-48C8-A69E-52FD99749D1D}"/>
    <dgm:cxn modelId="{F327291F-7CEE-47CC-AB9C-ACD28FFD6DA0}" srcId="{5C48373E-8B53-4F23-9021-FA15A494973F}" destId="{82BC363C-1080-42FF-A4D6-672710E32BCF}" srcOrd="3" destOrd="0" parTransId="{B64FD120-837E-45F2-A68A-93D257DF6608}" sibTransId="{CD7C2C48-5231-4EA1-85FF-FBC0262456C5}"/>
    <dgm:cxn modelId="{2C35687A-5368-412A-A054-EAD65557A7AC}" srcId="{5C48373E-8B53-4F23-9021-FA15A494973F}" destId="{263DBF8D-4556-4485-8FD9-1C96EEFBEA0A}" srcOrd="1" destOrd="0" parTransId="{70FC18A6-937C-423F-8CA0-6F7B9942FBC2}" sibTransId="{F12E2FEA-2D9D-4C07-909F-58769F122E0D}"/>
    <dgm:cxn modelId="{FCF6E77E-C95F-4100-A76D-93B6CEF6DACB}" type="presOf" srcId="{5C48373E-8B53-4F23-9021-FA15A494973F}" destId="{6989E58F-43D9-43DB-9894-A1D81C4583D6}" srcOrd="0" destOrd="0" presId="urn:microsoft.com/office/officeart/2005/8/layout/hProcess9"/>
    <dgm:cxn modelId="{40E1800A-5BD1-4BD4-BCA6-62DEEAD195D0}" type="presParOf" srcId="{6989E58F-43D9-43DB-9894-A1D81C4583D6}" destId="{0352CEAB-28B8-41C1-B127-AD08F3012C8F}" srcOrd="0" destOrd="0" presId="urn:microsoft.com/office/officeart/2005/8/layout/hProcess9"/>
    <dgm:cxn modelId="{A4E4C98B-B11A-4F46-8E45-D94710E8C2BA}" type="presParOf" srcId="{6989E58F-43D9-43DB-9894-A1D81C4583D6}" destId="{87C70A67-4968-4F18-B8FB-B1D575467FAC}" srcOrd="1" destOrd="0" presId="urn:microsoft.com/office/officeart/2005/8/layout/hProcess9"/>
    <dgm:cxn modelId="{E57C1FDC-F233-44E4-9FDF-17596F3B9B15}" type="presParOf" srcId="{87C70A67-4968-4F18-B8FB-B1D575467FAC}" destId="{88D1F8C1-C6F7-4255-9550-00B368D2EF56}" srcOrd="0" destOrd="0" presId="urn:microsoft.com/office/officeart/2005/8/layout/hProcess9"/>
    <dgm:cxn modelId="{C4C6AF19-FC5A-4115-8E1D-63D2BE2D7AA0}" type="presParOf" srcId="{87C70A67-4968-4F18-B8FB-B1D575467FAC}" destId="{01DC7FA8-996D-4CC2-A6B3-75E21B97BCB9}" srcOrd="1" destOrd="0" presId="urn:microsoft.com/office/officeart/2005/8/layout/hProcess9"/>
    <dgm:cxn modelId="{E437F114-A67B-4B7A-8D48-3419594263E5}" type="presParOf" srcId="{87C70A67-4968-4F18-B8FB-B1D575467FAC}" destId="{3B4A855C-5E02-4162-A796-48A29544B7CD}" srcOrd="2" destOrd="0" presId="urn:microsoft.com/office/officeart/2005/8/layout/hProcess9"/>
    <dgm:cxn modelId="{C7652A1C-7759-42B3-920A-D452008F55E5}" type="presParOf" srcId="{87C70A67-4968-4F18-B8FB-B1D575467FAC}" destId="{889E4B60-BB16-4E8D-8CEB-B4BCA436E785}" srcOrd="3" destOrd="0" presId="urn:microsoft.com/office/officeart/2005/8/layout/hProcess9"/>
    <dgm:cxn modelId="{A59EDE8F-53F8-4B6B-AD20-8A716C12C5E1}" type="presParOf" srcId="{87C70A67-4968-4F18-B8FB-B1D575467FAC}" destId="{2406FD40-8347-4EC5-8998-BF9AD0C8C985}" srcOrd="4" destOrd="0" presId="urn:microsoft.com/office/officeart/2005/8/layout/hProcess9"/>
    <dgm:cxn modelId="{CC4F1FE0-0B03-4B84-ADAF-CC0F6C84FEAB}" type="presParOf" srcId="{87C70A67-4968-4F18-B8FB-B1D575467FAC}" destId="{22254462-4636-4A4B-9E25-E7098577C3F6}" srcOrd="5" destOrd="0" presId="urn:microsoft.com/office/officeart/2005/8/layout/hProcess9"/>
    <dgm:cxn modelId="{860D8C25-0819-4383-AF6A-FEE0B0533D9D}" type="presParOf" srcId="{87C70A67-4968-4F18-B8FB-B1D575467FAC}" destId="{E48D92CC-0AC8-4886-8CC6-1417A28413E1}" srcOrd="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A891793-2967-43F6-893C-B674FCB2C35C}" type="doc">
      <dgm:prSet loTypeId="urn:microsoft.com/office/officeart/2005/8/layout/hProcess9" loCatId="process" qsTypeId="urn:microsoft.com/office/officeart/2005/8/quickstyle/simple1" qsCatId="simple" csTypeId="urn:microsoft.com/office/officeart/2005/8/colors/accent2_2" csCatId="accent2" phldr="1"/>
      <dgm:spPr/>
    </dgm:pt>
    <dgm:pt modelId="{FBD79089-407B-44EE-9FED-72495379E875}">
      <dgm:prSet phldrT="[Text]"/>
      <dgm:spPr/>
      <dgm:t>
        <a:bodyPr/>
        <a:lstStyle/>
        <a:p>
          <a:r>
            <a:rPr lang="en-IN" dirty="0" smtClean="0"/>
            <a:t>Click Category</a:t>
          </a:r>
          <a:endParaRPr lang="en-IN" dirty="0"/>
        </a:p>
      </dgm:t>
    </dgm:pt>
    <dgm:pt modelId="{9319949E-04AD-4034-9040-C85CF8579122}" type="parTrans" cxnId="{E4007E6B-FCD2-45DC-ADE8-C1C0672F4949}">
      <dgm:prSet/>
      <dgm:spPr/>
      <dgm:t>
        <a:bodyPr/>
        <a:lstStyle/>
        <a:p>
          <a:endParaRPr lang="en-IN"/>
        </a:p>
      </dgm:t>
    </dgm:pt>
    <dgm:pt modelId="{D46D1DF0-2AB9-44DA-B9C0-179B1B53338A}" type="sibTrans" cxnId="{E4007E6B-FCD2-45DC-ADE8-C1C0672F4949}">
      <dgm:prSet/>
      <dgm:spPr/>
      <dgm:t>
        <a:bodyPr/>
        <a:lstStyle/>
        <a:p>
          <a:endParaRPr lang="en-IN"/>
        </a:p>
      </dgm:t>
    </dgm:pt>
    <dgm:pt modelId="{9F1C1740-4D40-495F-A2B0-72875C9A6A34}" type="pres">
      <dgm:prSet presAssocID="{AA891793-2967-43F6-893C-B674FCB2C35C}" presName="CompostProcess" presStyleCnt="0">
        <dgm:presLayoutVars>
          <dgm:dir/>
          <dgm:resizeHandles val="exact"/>
        </dgm:presLayoutVars>
      </dgm:prSet>
      <dgm:spPr/>
    </dgm:pt>
    <dgm:pt modelId="{1559B4ED-84CF-4017-AAA3-DC3FCE2DA911}" type="pres">
      <dgm:prSet presAssocID="{AA891793-2967-43F6-893C-B674FCB2C35C}" presName="arrow" presStyleLbl="bgShp" presStyleIdx="0" presStyleCnt="1" custLinFactNeighborX="1313" custLinFactNeighborY="7942"/>
      <dgm:spPr/>
    </dgm:pt>
    <dgm:pt modelId="{9766547E-50B7-48E5-9252-92CF702055AB}" type="pres">
      <dgm:prSet presAssocID="{AA891793-2967-43F6-893C-B674FCB2C35C}" presName="linearProcess" presStyleCnt="0"/>
      <dgm:spPr/>
    </dgm:pt>
    <dgm:pt modelId="{653C4B97-778D-4572-A526-2994CD39E2BD}" type="pres">
      <dgm:prSet presAssocID="{FBD79089-407B-44EE-9FED-72495379E875}" presName="textNode" presStyleLbl="node1" presStyleIdx="0" presStyleCnt="1" custScaleX="84191" custScaleY="96130" custLinFactNeighborX="-9798">
        <dgm:presLayoutVars>
          <dgm:bulletEnabled val="1"/>
        </dgm:presLayoutVars>
      </dgm:prSet>
      <dgm:spPr/>
      <dgm:t>
        <a:bodyPr/>
        <a:lstStyle/>
        <a:p>
          <a:endParaRPr lang="en-IN"/>
        </a:p>
      </dgm:t>
    </dgm:pt>
  </dgm:ptLst>
  <dgm:cxnLst>
    <dgm:cxn modelId="{26CE24B8-203B-4266-9B2D-F9072EE9AD08}" type="presOf" srcId="{FBD79089-407B-44EE-9FED-72495379E875}" destId="{653C4B97-778D-4572-A526-2994CD39E2BD}" srcOrd="0" destOrd="0" presId="urn:microsoft.com/office/officeart/2005/8/layout/hProcess9"/>
    <dgm:cxn modelId="{946738F5-0361-4F4D-9B1A-2B305D21B33D}" type="presOf" srcId="{AA891793-2967-43F6-893C-B674FCB2C35C}" destId="{9F1C1740-4D40-495F-A2B0-72875C9A6A34}" srcOrd="0" destOrd="0" presId="urn:microsoft.com/office/officeart/2005/8/layout/hProcess9"/>
    <dgm:cxn modelId="{E4007E6B-FCD2-45DC-ADE8-C1C0672F4949}" srcId="{AA891793-2967-43F6-893C-B674FCB2C35C}" destId="{FBD79089-407B-44EE-9FED-72495379E875}" srcOrd="0" destOrd="0" parTransId="{9319949E-04AD-4034-9040-C85CF8579122}" sibTransId="{D46D1DF0-2AB9-44DA-B9C0-179B1B53338A}"/>
    <dgm:cxn modelId="{21207515-43B3-4B4B-B48C-4763CAE04DC5}" type="presParOf" srcId="{9F1C1740-4D40-495F-A2B0-72875C9A6A34}" destId="{1559B4ED-84CF-4017-AAA3-DC3FCE2DA911}" srcOrd="0" destOrd="0" presId="urn:microsoft.com/office/officeart/2005/8/layout/hProcess9"/>
    <dgm:cxn modelId="{9AA36459-8FCF-47B3-8B80-60175BB42850}" type="presParOf" srcId="{9F1C1740-4D40-495F-A2B0-72875C9A6A34}" destId="{9766547E-50B7-48E5-9252-92CF702055AB}" srcOrd="1" destOrd="0" presId="urn:microsoft.com/office/officeart/2005/8/layout/hProcess9"/>
    <dgm:cxn modelId="{330EF339-8BFB-429C-90DC-7C0ABE6BD4CE}" type="presParOf" srcId="{9766547E-50B7-48E5-9252-92CF702055AB}" destId="{653C4B97-778D-4572-A526-2994CD39E2BD}" srcOrd="0" destOrd="0" presId="urn:microsoft.com/office/officeart/2005/8/layout/hProcess9"/>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4A5345-45B7-41D1-8763-3718E569E1EF}">
      <dsp:nvSpPr>
        <dsp:cNvPr id="0" name=""/>
        <dsp:cNvSpPr/>
      </dsp:nvSpPr>
      <dsp:spPr>
        <a:xfrm rot="5400000">
          <a:off x="157762" y="943273"/>
          <a:ext cx="1404345" cy="1221780"/>
        </a:xfrm>
        <a:prstGeom prst="hexagon">
          <a:avLst>
            <a:gd name="adj" fmla="val 25000"/>
            <a:gd name="vf" fmla="val 115470"/>
          </a:avLst>
        </a:prstGeom>
        <a:solidFill>
          <a:schemeClr val="accent2">
            <a:shade val="8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IN" sz="1400" kern="1200" dirty="0" smtClean="0"/>
            <a:t>Preschool</a:t>
          </a:r>
          <a:endParaRPr lang="en-IN" sz="1400" kern="1200" dirty="0"/>
        </a:p>
      </dsp:txBody>
      <dsp:txXfrm rot="-5400000">
        <a:off x="439438" y="1070835"/>
        <a:ext cx="840992" cy="966657"/>
      </dsp:txXfrm>
    </dsp:sp>
    <dsp:sp modelId="{7A068974-F3C6-427A-9BA1-C09CE5E64BF1}">
      <dsp:nvSpPr>
        <dsp:cNvPr id="0" name=""/>
        <dsp:cNvSpPr/>
      </dsp:nvSpPr>
      <dsp:spPr>
        <a:xfrm>
          <a:off x="708250" y="398050"/>
          <a:ext cx="1567249" cy="842607"/>
        </a:xfrm>
        <a:prstGeom prst="rect">
          <a:avLst/>
        </a:prstGeom>
        <a:noFill/>
        <a:ln>
          <a:noFill/>
        </a:ln>
        <a:effectLst/>
      </dsp:spPr>
      <dsp:style>
        <a:lnRef idx="0">
          <a:scrgbClr r="0" g="0" b="0"/>
        </a:lnRef>
        <a:fillRef idx="0">
          <a:scrgbClr r="0" g="0" b="0"/>
        </a:fillRef>
        <a:effectRef idx="0">
          <a:scrgbClr r="0" g="0" b="0"/>
        </a:effectRef>
        <a:fontRef idx="minor"/>
      </dsp:style>
    </dsp:sp>
    <dsp:sp modelId="{EF0F954A-F80A-4530-A2C5-620E8B982666}">
      <dsp:nvSpPr>
        <dsp:cNvPr id="0" name=""/>
        <dsp:cNvSpPr/>
      </dsp:nvSpPr>
      <dsp:spPr>
        <a:xfrm rot="5400000">
          <a:off x="2735792" y="901283"/>
          <a:ext cx="1404345" cy="1221780"/>
        </a:xfrm>
        <a:prstGeom prst="hexagon">
          <a:avLst>
            <a:gd name="adj" fmla="val 25000"/>
            <a:gd name="vf" fmla="val 115470"/>
          </a:avLst>
        </a:prstGeom>
        <a:solidFill>
          <a:schemeClr val="accent2">
            <a:shade val="80000"/>
            <a:hueOff val="120590"/>
            <a:satOff val="-7803"/>
            <a:lumOff val="7124"/>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r>
            <a:rPr lang="en-IN" sz="1800" kern="1200" dirty="0" smtClean="0"/>
            <a:t>Boarding School</a:t>
          </a:r>
          <a:endParaRPr lang="en-IN" sz="1800" kern="1200" dirty="0"/>
        </a:p>
      </dsp:txBody>
      <dsp:txXfrm rot="-5400000">
        <a:off x="3017468" y="1028845"/>
        <a:ext cx="840992" cy="966657"/>
      </dsp:txXfrm>
    </dsp:sp>
    <dsp:sp modelId="{DB6F12C6-429F-4EE1-B63A-72E207090E4D}">
      <dsp:nvSpPr>
        <dsp:cNvPr id="0" name=""/>
        <dsp:cNvSpPr/>
      </dsp:nvSpPr>
      <dsp:spPr>
        <a:xfrm rot="5400000">
          <a:off x="1446509" y="1378241"/>
          <a:ext cx="1404345" cy="1221780"/>
        </a:xfrm>
        <a:prstGeom prst="hexagon">
          <a:avLst>
            <a:gd name="adj" fmla="val 25000"/>
            <a:gd name="vf" fmla="val 115470"/>
          </a:avLst>
        </a:prstGeom>
        <a:solidFill>
          <a:schemeClr val="accent2">
            <a:shade val="80000"/>
            <a:hueOff val="241181"/>
            <a:satOff val="-15606"/>
            <a:lumOff val="1424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IN" sz="1400" kern="1200" dirty="0" smtClean="0"/>
            <a:t>School</a:t>
          </a:r>
          <a:endParaRPr lang="en-IN" sz="1400" kern="1200" dirty="0"/>
        </a:p>
      </dsp:txBody>
      <dsp:txXfrm rot="-5400000">
        <a:off x="1728185" y="1505803"/>
        <a:ext cx="840992" cy="966657"/>
      </dsp:txXfrm>
    </dsp:sp>
    <dsp:sp modelId="{7247256B-C635-499C-B945-7356EB74BBE7}">
      <dsp:nvSpPr>
        <dsp:cNvPr id="0" name=""/>
        <dsp:cNvSpPr/>
      </dsp:nvSpPr>
      <dsp:spPr>
        <a:xfrm>
          <a:off x="0" y="1590058"/>
          <a:ext cx="1516692" cy="842607"/>
        </a:xfrm>
        <a:prstGeom prst="rect">
          <a:avLst/>
        </a:prstGeom>
        <a:noFill/>
        <a:ln>
          <a:noFill/>
        </a:ln>
        <a:effectLst/>
      </dsp:spPr>
      <dsp:style>
        <a:lnRef idx="0">
          <a:scrgbClr r="0" g="0" b="0"/>
        </a:lnRef>
        <a:fillRef idx="0">
          <a:scrgbClr r="0" g="0" b="0"/>
        </a:fillRef>
        <a:effectRef idx="0">
          <a:scrgbClr r="0" g="0" b="0"/>
        </a:effectRef>
        <a:fontRef idx="minor"/>
      </dsp:style>
    </dsp:sp>
    <dsp:sp modelId="{7A895761-B6BF-44EA-8068-4A85CE2FF01B}">
      <dsp:nvSpPr>
        <dsp:cNvPr id="0" name=""/>
        <dsp:cNvSpPr/>
      </dsp:nvSpPr>
      <dsp:spPr>
        <a:xfrm rot="5400000">
          <a:off x="3331558" y="2118205"/>
          <a:ext cx="1404345" cy="1221780"/>
        </a:xfrm>
        <a:prstGeom prst="hexagon">
          <a:avLst>
            <a:gd name="adj" fmla="val 25000"/>
            <a:gd name="vf" fmla="val 115470"/>
          </a:avLst>
        </a:prstGeom>
        <a:solidFill>
          <a:schemeClr val="accent2">
            <a:shade val="80000"/>
            <a:hueOff val="361771"/>
            <a:satOff val="-23410"/>
            <a:lumOff val="2137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r>
            <a:rPr lang="en-IN" sz="1300" kern="1200" dirty="0" smtClean="0"/>
            <a:t>Engineering College</a:t>
          </a:r>
          <a:endParaRPr lang="en-IN" sz="1300" kern="1200" dirty="0"/>
        </a:p>
      </dsp:txBody>
      <dsp:txXfrm rot="-5400000">
        <a:off x="3613234" y="2245767"/>
        <a:ext cx="840992" cy="966657"/>
      </dsp:txXfrm>
    </dsp:sp>
    <dsp:sp modelId="{C721FCEF-1093-4BE1-A3D8-F0D99D4873A4}">
      <dsp:nvSpPr>
        <dsp:cNvPr id="0" name=""/>
        <dsp:cNvSpPr/>
      </dsp:nvSpPr>
      <dsp:spPr>
        <a:xfrm rot="5400000">
          <a:off x="310338" y="2569477"/>
          <a:ext cx="1404345" cy="1221780"/>
        </a:xfrm>
        <a:prstGeom prst="hexagon">
          <a:avLst>
            <a:gd name="adj" fmla="val 25000"/>
            <a:gd name="vf" fmla="val 115470"/>
          </a:avLst>
        </a:prstGeom>
        <a:solidFill>
          <a:schemeClr val="accent2">
            <a:shade val="80000"/>
            <a:hueOff val="482361"/>
            <a:satOff val="-31213"/>
            <a:lumOff val="2849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IN" sz="1400" kern="1200" dirty="0" smtClean="0"/>
            <a:t>ETC.</a:t>
          </a:r>
          <a:endParaRPr lang="en-IN" sz="1400" kern="1200" dirty="0"/>
        </a:p>
      </dsp:txBody>
      <dsp:txXfrm rot="-5400000">
        <a:off x="592014" y="2697039"/>
        <a:ext cx="840992" cy="966657"/>
      </dsp:txXfrm>
    </dsp:sp>
    <dsp:sp modelId="{1FC64838-59BE-49F9-9CD9-BA8EA58710CA}">
      <dsp:nvSpPr>
        <dsp:cNvPr id="0" name=""/>
        <dsp:cNvSpPr/>
      </dsp:nvSpPr>
      <dsp:spPr>
        <a:xfrm>
          <a:off x="708250" y="2782067"/>
          <a:ext cx="1567249" cy="842607"/>
        </a:xfrm>
        <a:prstGeom prst="rect">
          <a:avLst/>
        </a:prstGeom>
        <a:noFill/>
        <a:ln>
          <a:noFill/>
        </a:ln>
        <a:effectLst/>
      </dsp:spPr>
      <dsp:style>
        <a:lnRef idx="0">
          <a:scrgbClr r="0" g="0" b="0"/>
        </a:lnRef>
        <a:fillRef idx="0">
          <a:scrgbClr r="0" g="0" b="0"/>
        </a:fillRef>
        <a:effectRef idx="0">
          <a:scrgbClr r="0" g="0" b="0"/>
        </a:effectRef>
        <a:fontRef idx="minor"/>
      </dsp:style>
    </dsp:sp>
    <dsp:sp modelId="{DED2BA66-5E9E-48A4-8816-60501FCC0BEE}">
      <dsp:nvSpPr>
        <dsp:cNvPr id="0" name=""/>
        <dsp:cNvSpPr/>
      </dsp:nvSpPr>
      <dsp:spPr>
        <a:xfrm rot="5400000">
          <a:off x="1920388" y="2709662"/>
          <a:ext cx="1404345" cy="1221780"/>
        </a:xfrm>
        <a:prstGeom prst="hexagon">
          <a:avLst>
            <a:gd name="adj" fmla="val 25000"/>
            <a:gd name="vf" fmla="val 115470"/>
          </a:avLst>
        </a:prstGeom>
        <a:solidFill>
          <a:schemeClr val="accent2">
            <a:shade val="80000"/>
            <a:hueOff val="602952"/>
            <a:satOff val="-39016"/>
            <a:lumOff val="35622"/>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r>
            <a:rPr lang="en-IN" sz="2000" kern="1200" dirty="0" smtClean="0"/>
            <a:t>Medical College</a:t>
          </a:r>
          <a:endParaRPr lang="en-IN" sz="2000" kern="1200" dirty="0"/>
        </a:p>
      </dsp:txBody>
      <dsp:txXfrm rot="-5400000">
        <a:off x="2202064" y="2837224"/>
        <a:ext cx="840992" cy="96665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006A3D-3F68-4D10-A90E-AD7F29C68E7E}">
      <dsp:nvSpPr>
        <dsp:cNvPr id="0" name=""/>
        <dsp:cNvSpPr/>
      </dsp:nvSpPr>
      <dsp:spPr>
        <a:xfrm>
          <a:off x="951384" y="882810"/>
          <a:ext cx="2231355" cy="2231355"/>
        </a:xfrm>
        <a:prstGeom prst="ellipse">
          <a:avLst/>
        </a:prstGeom>
        <a:solidFill>
          <a:schemeClr val="accent1">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IN" sz="2000" kern="1200" dirty="0" smtClean="0"/>
            <a:t>Social Media</a:t>
          </a:r>
          <a:endParaRPr lang="en-IN" sz="2000" kern="1200" dirty="0"/>
        </a:p>
      </dsp:txBody>
      <dsp:txXfrm>
        <a:off x="1278158" y="1209584"/>
        <a:ext cx="1577807" cy="1577807"/>
      </dsp:txXfrm>
    </dsp:sp>
    <dsp:sp modelId="{E03ED58B-2191-4873-8AA5-9841296316BA}">
      <dsp:nvSpPr>
        <dsp:cNvPr id="0" name=""/>
        <dsp:cNvSpPr/>
      </dsp:nvSpPr>
      <dsp:spPr>
        <a:xfrm>
          <a:off x="1509226" y="0"/>
          <a:ext cx="1115677" cy="1115677"/>
        </a:xfrm>
        <a:prstGeom prst="ellipse">
          <a:avLst/>
        </a:prstGeom>
        <a:solidFill>
          <a:schemeClr val="accent1">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IN" sz="1500" kern="1200" dirty="0" smtClean="0"/>
            <a:t>Facebook</a:t>
          </a:r>
          <a:endParaRPr lang="en-IN" sz="1500" kern="1200" dirty="0"/>
        </a:p>
      </dsp:txBody>
      <dsp:txXfrm>
        <a:off x="1672613" y="163387"/>
        <a:ext cx="788903" cy="788903"/>
      </dsp:txXfrm>
    </dsp:sp>
    <dsp:sp modelId="{5978384E-185F-4418-A7F5-D703B3F9C19D}">
      <dsp:nvSpPr>
        <dsp:cNvPr id="0" name=""/>
        <dsp:cNvSpPr/>
      </dsp:nvSpPr>
      <dsp:spPr>
        <a:xfrm>
          <a:off x="2767667" y="714086"/>
          <a:ext cx="1115677" cy="1115677"/>
        </a:xfrm>
        <a:prstGeom prst="ellipse">
          <a:avLst/>
        </a:prstGeom>
        <a:solidFill>
          <a:schemeClr val="accent1">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IN" sz="1500" kern="1200" dirty="0" smtClean="0"/>
            <a:t>Twitter</a:t>
          </a:r>
          <a:endParaRPr lang="en-IN" sz="1500" kern="1200" dirty="0"/>
        </a:p>
      </dsp:txBody>
      <dsp:txXfrm>
        <a:off x="2931054" y="877473"/>
        <a:ext cx="788903" cy="788903"/>
      </dsp:txXfrm>
    </dsp:sp>
    <dsp:sp modelId="{D5C2F75F-4902-427B-8B81-0C327D8C9FC0}">
      <dsp:nvSpPr>
        <dsp:cNvPr id="0" name=""/>
        <dsp:cNvSpPr/>
      </dsp:nvSpPr>
      <dsp:spPr>
        <a:xfrm>
          <a:off x="2767667" y="2167214"/>
          <a:ext cx="1115677" cy="1115677"/>
        </a:xfrm>
        <a:prstGeom prst="ellipse">
          <a:avLst/>
        </a:prstGeom>
        <a:solidFill>
          <a:schemeClr val="accent1">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IN" sz="1500" kern="1200" dirty="0" smtClean="0"/>
            <a:t>Google+</a:t>
          </a:r>
          <a:endParaRPr lang="en-IN" sz="1500" kern="1200" dirty="0"/>
        </a:p>
      </dsp:txBody>
      <dsp:txXfrm>
        <a:off x="2931054" y="2330601"/>
        <a:ext cx="788903" cy="788903"/>
      </dsp:txXfrm>
    </dsp:sp>
    <dsp:sp modelId="{56426D80-970A-4A66-B0ED-E1E1980D1D4A}">
      <dsp:nvSpPr>
        <dsp:cNvPr id="0" name=""/>
        <dsp:cNvSpPr/>
      </dsp:nvSpPr>
      <dsp:spPr>
        <a:xfrm>
          <a:off x="1509207" y="2893759"/>
          <a:ext cx="1115677" cy="1115677"/>
        </a:xfrm>
        <a:prstGeom prst="ellipse">
          <a:avLst/>
        </a:prstGeom>
        <a:solidFill>
          <a:schemeClr val="accent1">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IN" sz="1500" kern="1200" dirty="0" smtClean="0"/>
            <a:t>LinkedIn</a:t>
          </a:r>
          <a:endParaRPr lang="en-IN" sz="1500" kern="1200" dirty="0"/>
        </a:p>
      </dsp:txBody>
      <dsp:txXfrm>
        <a:off x="1672594" y="3057146"/>
        <a:ext cx="788903" cy="788903"/>
      </dsp:txXfrm>
    </dsp:sp>
    <dsp:sp modelId="{82C51891-2549-4C6C-B02F-8F7C8F651DCD}">
      <dsp:nvSpPr>
        <dsp:cNvPr id="0" name=""/>
        <dsp:cNvSpPr/>
      </dsp:nvSpPr>
      <dsp:spPr>
        <a:xfrm>
          <a:off x="250774" y="2167200"/>
          <a:ext cx="1115677" cy="1115677"/>
        </a:xfrm>
        <a:prstGeom prst="ellipse">
          <a:avLst/>
        </a:prstGeom>
        <a:solidFill>
          <a:schemeClr val="accent1">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IN" sz="1500" kern="1200" dirty="0" smtClean="0"/>
            <a:t>Pinterest</a:t>
          </a:r>
          <a:endParaRPr lang="en-IN" sz="1500" kern="1200" dirty="0"/>
        </a:p>
      </dsp:txBody>
      <dsp:txXfrm>
        <a:off x="414161" y="2330587"/>
        <a:ext cx="788903" cy="788903"/>
      </dsp:txXfrm>
    </dsp:sp>
    <dsp:sp modelId="{E0A47A0E-A69F-43F2-8301-02CAB1F93F3D}">
      <dsp:nvSpPr>
        <dsp:cNvPr id="0" name=""/>
        <dsp:cNvSpPr/>
      </dsp:nvSpPr>
      <dsp:spPr>
        <a:xfrm>
          <a:off x="250770" y="714088"/>
          <a:ext cx="1115677" cy="1115677"/>
        </a:xfrm>
        <a:prstGeom prst="ellipse">
          <a:avLst/>
        </a:prstGeom>
        <a:solidFill>
          <a:schemeClr val="accent1">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AU" sz="1500" kern="1200" dirty="0" smtClean="0"/>
            <a:t>Tumblr</a:t>
          </a:r>
          <a:endParaRPr lang="en-IN" sz="1500" kern="1200" dirty="0"/>
        </a:p>
      </dsp:txBody>
      <dsp:txXfrm>
        <a:off x="414157" y="877475"/>
        <a:ext cx="788903" cy="78890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558C4A-B7C3-4024-A19C-A8AAF726D052}">
      <dsp:nvSpPr>
        <dsp:cNvPr id="0" name=""/>
        <dsp:cNvSpPr/>
      </dsp:nvSpPr>
      <dsp:spPr>
        <a:xfrm>
          <a:off x="1455314" y="924289"/>
          <a:ext cx="2408345" cy="2210809"/>
        </a:xfrm>
        <a:prstGeom prst="ellipse">
          <a:avLst/>
        </a:prstGeom>
        <a:solidFill>
          <a:schemeClr val="accent1">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IN" sz="2000" kern="1200" dirty="0" smtClean="0"/>
            <a:t>Advertisement</a:t>
          </a:r>
          <a:endParaRPr lang="en-IN" sz="2000" kern="1200" dirty="0"/>
        </a:p>
      </dsp:txBody>
      <dsp:txXfrm>
        <a:off x="1808008" y="1248054"/>
        <a:ext cx="1702957" cy="1563279"/>
      </dsp:txXfrm>
    </dsp:sp>
    <dsp:sp modelId="{3B561F2F-071A-4624-9A33-87D9B7FE8747}">
      <dsp:nvSpPr>
        <dsp:cNvPr id="0" name=""/>
        <dsp:cNvSpPr/>
      </dsp:nvSpPr>
      <dsp:spPr>
        <a:xfrm>
          <a:off x="2106784" y="36433"/>
          <a:ext cx="1105404" cy="1105404"/>
        </a:xfrm>
        <a:prstGeom prst="ellipse">
          <a:avLst/>
        </a:prstGeom>
        <a:solidFill>
          <a:schemeClr val="accent1">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IN" sz="1400" kern="1200" dirty="0" smtClean="0"/>
            <a:t>Email</a:t>
          </a:r>
          <a:endParaRPr lang="en-IN" sz="1400" kern="1200" dirty="0"/>
        </a:p>
      </dsp:txBody>
      <dsp:txXfrm>
        <a:off x="2268667" y="198316"/>
        <a:ext cx="781638" cy="781638"/>
      </dsp:txXfrm>
    </dsp:sp>
    <dsp:sp modelId="{9931B6D3-36DB-4395-BBC3-90B772E230F6}">
      <dsp:nvSpPr>
        <dsp:cNvPr id="0" name=""/>
        <dsp:cNvSpPr/>
      </dsp:nvSpPr>
      <dsp:spPr>
        <a:xfrm>
          <a:off x="3233058" y="578818"/>
          <a:ext cx="1105404" cy="1105404"/>
        </a:xfrm>
        <a:prstGeom prst="ellipse">
          <a:avLst/>
        </a:prstGeom>
        <a:solidFill>
          <a:schemeClr val="accent1">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IN" sz="1400" kern="1200" dirty="0" smtClean="0"/>
            <a:t>Pay Per Click</a:t>
          </a:r>
          <a:endParaRPr lang="en-IN" sz="1400" kern="1200" dirty="0"/>
        </a:p>
      </dsp:txBody>
      <dsp:txXfrm>
        <a:off x="3394941" y="740701"/>
        <a:ext cx="781638" cy="781638"/>
      </dsp:txXfrm>
    </dsp:sp>
    <dsp:sp modelId="{D9AC4CFB-DE83-4C28-A98A-6619D1AC3ECA}">
      <dsp:nvSpPr>
        <dsp:cNvPr id="0" name=""/>
        <dsp:cNvSpPr/>
      </dsp:nvSpPr>
      <dsp:spPr>
        <a:xfrm>
          <a:off x="3511224" y="1797545"/>
          <a:ext cx="1105404" cy="1105404"/>
        </a:xfrm>
        <a:prstGeom prst="ellipse">
          <a:avLst/>
        </a:prstGeom>
        <a:solidFill>
          <a:schemeClr val="accent1">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IN" sz="1400" kern="1200" dirty="0" smtClean="0"/>
            <a:t>Blog</a:t>
          </a:r>
          <a:endParaRPr lang="en-IN" sz="1400" kern="1200" dirty="0"/>
        </a:p>
      </dsp:txBody>
      <dsp:txXfrm>
        <a:off x="3673107" y="1959428"/>
        <a:ext cx="781638" cy="781638"/>
      </dsp:txXfrm>
    </dsp:sp>
    <dsp:sp modelId="{16FFEBA4-93CD-4ED8-B5CC-B0B90509F569}">
      <dsp:nvSpPr>
        <dsp:cNvPr id="0" name=""/>
        <dsp:cNvSpPr/>
      </dsp:nvSpPr>
      <dsp:spPr>
        <a:xfrm>
          <a:off x="2731819" y="2774889"/>
          <a:ext cx="1105404" cy="1105404"/>
        </a:xfrm>
        <a:prstGeom prst="ellipse">
          <a:avLst/>
        </a:prstGeom>
        <a:solidFill>
          <a:schemeClr val="accent1">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IN" sz="1400" kern="1200" dirty="0" smtClean="0"/>
            <a:t>Forum</a:t>
          </a:r>
          <a:endParaRPr lang="en-IN" sz="1400" kern="1200" dirty="0"/>
        </a:p>
      </dsp:txBody>
      <dsp:txXfrm>
        <a:off x="2893702" y="2936772"/>
        <a:ext cx="781638" cy="781638"/>
      </dsp:txXfrm>
    </dsp:sp>
    <dsp:sp modelId="{2462B430-C02B-4BB3-8543-F9B9AB3D9903}">
      <dsp:nvSpPr>
        <dsp:cNvPr id="0" name=""/>
        <dsp:cNvSpPr/>
      </dsp:nvSpPr>
      <dsp:spPr>
        <a:xfrm>
          <a:off x="1481750" y="2774889"/>
          <a:ext cx="1105404" cy="1105404"/>
        </a:xfrm>
        <a:prstGeom prst="ellipse">
          <a:avLst/>
        </a:prstGeom>
        <a:solidFill>
          <a:schemeClr val="accent1">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IN" sz="1400" kern="1200" dirty="0" smtClean="0"/>
            <a:t>Campaign</a:t>
          </a:r>
          <a:endParaRPr lang="en-IN" sz="1400" kern="1200" dirty="0"/>
        </a:p>
      </dsp:txBody>
      <dsp:txXfrm>
        <a:off x="1643633" y="2936772"/>
        <a:ext cx="781638" cy="781638"/>
      </dsp:txXfrm>
    </dsp:sp>
    <dsp:sp modelId="{372E7C0C-BC57-4D7B-A5FD-E7A2552E151E}">
      <dsp:nvSpPr>
        <dsp:cNvPr id="0" name=""/>
        <dsp:cNvSpPr/>
      </dsp:nvSpPr>
      <dsp:spPr>
        <a:xfrm>
          <a:off x="702344" y="1797545"/>
          <a:ext cx="1105404" cy="1105404"/>
        </a:xfrm>
        <a:prstGeom prst="ellipse">
          <a:avLst/>
        </a:prstGeom>
        <a:solidFill>
          <a:schemeClr val="accent1">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IN" sz="1400" kern="1200" dirty="0" smtClean="0"/>
            <a:t>SEO</a:t>
          </a:r>
        </a:p>
      </dsp:txBody>
      <dsp:txXfrm>
        <a:off x="864227" y="1959428"/>
        <a:ext cx="781638" cy="781638"/>
      </dsp:txXfrm>
    </dsp:sp>
    <dsp:sp modelId="{F19654BD-601E-4202-8970-7A0B31EDD5BE}">
      <dsp:nvSpPr>
        <dsp:cNvPr id="0" name=""/>
        <dsp:cNvSpPr/>
      </dsp:nvSpPr>
      <dsp:spPr>
        <a:xfrm>
          <a:off x="980511" y="578818"/>
          <a:ext cx="1105404" cy="1105404"/>
        </a:xfrm>
        <a:prstGeom prst="ellipse">
          <a:avLst/>
        </a:prstGeom>
        <a:solidFill>
          <a:schemeClr val="accent1">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IN" sz="1400" kern="1200" dirty="0" smtClean="0"/>
            <a:t>Content Marketing</a:t>
          </a:r>
        </a:p>
      </dsp:txBody>
      <dsp:txXfrm>
        <a:off x="1142394" y="740701"/>
        <a:ext cx="781638" cy="78163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A71909-E799-4DA4-88E2-2DC890C7AD14}">
      <dsp:nvSpPr>
        <dsp:cNvPr id="0" name=""/>
        <dsp:cNvSpPr/>
      </dsp:nvSpPr>
      <dsp:spPr>
        <a:xfrm>
          <a:off x="0" y="17823"/>
          <a:ext cx="4938712" cy="4004517"/>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t" anchorCtr="0">
          <a:noAutofit/>
        </a:bodyPr>
        <a:lstStyle/>
        <a:p>
          <a:pPr lvl="0" algn="ctr" defTabSz="1600200">
            <a:lnSpc>
              <a:spcPct val="90000"/>
            </a:lnSpc>
            <a:spcBef>
              <a:spcPct val="0"/>
            </a:spcBef>
            <a:spcAft>
              <a:spcPct val="35000"/>
            </a:spcAft>
          </a:pPr>
          <a:r>
            <a:rPr lang="en-IN" sz="3600" kern="1200" dirty="0" smtClean="0"/>
            <a:t>Users</a:t>
          </a:r>
          <a:endParaRPr lang="en-IN" sz="3600" kern="1200" dirty="0"/>
        </a:p>
        <a:p>
          <a:pPr marL="228600" lvl="1" indent="-228600" algn="l" defTabSz="889000">
            <a:lnSpc>
              <a:spcPct val="90000"/>
            </a:lnSpc>
            <a:spcBef>
              <a:spcPct val="0"/>
            </a:spcBef>
            <a:spcAft>
              <a:spcPct val="15000"/>
            </a:spcAft>
            <a:buChar char="••"/>
          </a:pPr>
          <a:r>
            <a:rPr lang="en-IN" sz="2000" kern="1200" dirty="0" smtClean="0"/>
            <a:t>100% Free to use</a:t>
          </a:r>
          <a:endParaRPr lang="en-IN" sz="2000" kern="1200" dirty="0"/>
        </a:p>
        <a:p>
          <a:pPr marL="228600" lvl="1" indent="-228600" algn="l" defTabSz="889000">
            <a:lnSpc>
              <a:spcPct val="90000"/>
            </a:lnSpc>
            <a:spcBef>
              <a:spcPct val="0"/>
            </a:spcBef>
            <a:spcAft>
              <a:spcPct val="15000"/>
            </a:spcAft>
            <a:buChar char="••"/>
          </a:pPr>
          <a:r>
            <a:rPr lang="en-US" sz="2000" kern="1200" dirty="0" smtClean="0"/>
            <a:t>User can get a glance of school in </a:t>
          </a:r>
          <a:r>
            <a:rPr lang="en-US" sz="2000" b="1" kern="1200" dirty="0" smtClean="0"/>
            <a:t>single click</a:t>
          </a:r>
          <a:r>
            <a:rPr lang="en-AU" sz="2000" i="1" kern="1200" dirty="0" smtClean="0"/>
            <a:t> </a:t>
          </a:r>
          <a:endParaRPr lang="en-IN" sz="2000" kern="1200" dirty="0"/>
        </a:p>
        <a:p>
          <a:pPr marL="228600" lvl="1" indent="-228600" algn="l" defTabSz="889000">
            <a:lnSpc>
              <a:spcPct val="90000"/>
            </a:lnSpc>
            <a:spcBef>
              <a:spcPct val="0"/>
            </a:spcBef>
            <a:spcAft>
              <a:spcPct val="15000"/>
            </a:spcAft>
            <a:buChar char="••"/>
          </a:pPr>
          <a:r>
            <a:rPr lang="en-AU" sz="2000" i="0" kern="1200" dirty="0" smtClean="0"/>
            <a:t>Search the schools as per their criteria's</a:t>
          </a:r>
          <a:endParaRPr lang="en-IN" sz="2000" i="0" kern="1200" dirty="0"/>
        </a:p>
        <a:p>
          <a:pPr marL="228600" lvl="1" indent="-228600" algn="l" defTabSz="889000">
            <a:lnSpc>
              <a:spcPct val="90000"/>
            </a:lnSpc>
            <a:spcBef>
              <a:spcPct val="0"/>
            </a:spcBef>
            <a:spcAft>
              <a:spcPct val="15000"/>
            </a:spcAft>
            <a:buChar char="••"/>
          </a:pPr>
          <a:r>
            <a:rPr lang="en-IN" sz="2000" kern="1200" dirty="0" smtClean="0"/>
            <a:t>No need to go to each school</a:t>
          </a:r>
          <a:endParaRPr lang="en-IN" sz="2000" kern="1200" dirty="0"/>
        </a:p>
        <a:p>
          <a:pPr marL="228600" lvl="1" indent="-228600" algn="l" defTabSz="889000">
            <a:lnSpc>
              <a:spcPct val="90000"/>
            </a:lnSpc>
            <a:spcBef>
              <a:spcPct val="0"/>
            </a:spcBef>
            <a:spcAft>
              <a:spcPct val="15000"/>
            </a:spcAft>
            <a:buChar char="••"/>
          </a:pPr>
          <a:r>
            <a:rPr lang="en-IN" sz="2000" kern="1200" dirty="0" smtClean="0"/>
            <a:t>Compare School</a:t>
          </a:r>
          <a:endParaRPr lang="en-IN" sz="2000" kern="1200" dirty="0"/>
        </a:p>
        <a:p>
          <a:pPr marL="228600" lvl="1" indent="-228600" algn="l" defTabSz="889000">
            <a:lnSpc>
              <a:spcPct val="90000"/>
            </a:lnSpc>
            <a:spcBef>
              <a:spcPct val="0"/>
            </a:spcBef>
            <a:spcAft>
              <a:spcPct val="15000"/>
            </a:spcAft>
            <a:buChar char="••"/>
          </a:pPr>
          <a:r>
            <a:rPr lang="en-AU" sz="2000" kern="1200" dirty="0" smtClean="0"/>
            <a:t>Local search engine</a:t>
          </a:r>
          <a:endParaRPr lang="en-IN" sz="2000" kern="1200" dirty="0"/>
        </a:p>
        <a:p>
          <a:pPr marL="228600" lvl="1" indent="-228600" algn="l" defTabSz="889000">
            <a:lnSpc>
              <a:spcPct val="90000"/>
            </a:lnSpc>
            <a:spcBef>
              <a:spcPct val="0"/>
            </a:spcBef>
            <a:spcAft>
              <a:spcPct val="15000"/>
            </a:spcAft>
            <a:buChar char="••"/>
          </a:pPr>
          <a:r>
            <a:rPr lang="en-AU" sz="2000" kern="1200" dirty="0" smtClean="0"/>
            <a:t>Communicable on social media</a:t>
          </a:r>
          <a:endParaRPr lang="en-IN" sz="2000" kern="1200" dirty="0"/>
        </a:p>
      </dsp:txBody>
      <dsp:txXfrm>
        <a:off x="195484" y="213307"/>
        <a:ext cx="4547744" cy="361354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52CEAB-28B8-41C1-B127-AD08F3012C8F}">
      <dsp:nvSpPr>
        <dsp:cNvPr id="0" name=""/>
        <dsp:cNvSpPr/>
      </dsp:nvSpPr>
      <dsp:spPr>
        <a:xfrm>
          <a:off x="754403" y="0"/>
          <a:ext cx="8549909" cy="1940126"/>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8D1F8C1-C6F7-4255-9550-00B368D2EF56}">
      <dsp:nvSpPr>
        <dsp:cNvPr id="0" name=""/>
        <dsp:cNvSpPr/>
      </dsp:nvSpPr>
      <dsp:spPr>
        <a:xfrm>
          <a:off x="1933" y="582037"/>
          <a:ext cx="2362131" cy="776050"/>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IN" sz="2600" kern="1200" dirty="0" smtClean="0"/>
            <a:t>Select Category</a:t>
          </a:r>
          <a:endParaRPr lang="en-IN" sz="2600" kern="1200" dirty="0"/>
        </a:p>
      </dsp:txBody>
      <dsp:txXfrm>
        <a:off x="39817" y="619921"/>
        <a:ext cx="2286363" cy="700282"/>
      </dsp:txXfrm>
    </dsp:sp>
    <dsp:sp modelId="{3B4A855C-5E02-4162-A796-48A29544B7CD}">
      <dsp:nvSpPr>
        <dsp:cNvPr id="0" name=""/>
        <dsp:cNvSpPr/>
      </dsp:nvSpPr>
      <dsp:spPr>
        <a:xfrm>
          <a:off x="2566173" y="582037"/>
          <a:ext cx="2362131" cy="776050"/>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IN" sz="2600" kern="1200" dirty="0" smtClean="0"/>
            <a:t>Select City</a:t>
          </a:r>
          <a:endParaRPr lang="en-IN" sz="2600" kern="1200" dirty="0"/>
        </a:p>
      </dsp:txBody>
      <dsp:txXfrm>
        <a:off x="2604057" y="619921"/>
        <a:ext cx="2286363" cy="700282"/>
      </dsp:txXfrm>
    </dsp:sp>
    <dsp:sp modelId="{2406FD40-8347-4EC5-8998-BF9AD0C8C985}">
      <dsp:nvSpPr>
        <dsp:cNvPr id="0" name=""/>
        <dsp:cNvSpPr/>
      </dsp:nvSpPr>
      <dsp:spPr>
        <a:xfrm>
          <a:off x="5130412" y="582037"/>
          <a:ext cx="2362131" cy="776050"/>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IN" sz="2600" kern="1200" dirty="0" smtClean="0"/>
            <a:t>Search Text</a:t>
          </a:r>
          <a:endParaRPr lang="en-IN" sz="2600" kern="1200" dirty="0"/>
        </a:p>
      </dsp:txBody>
      <dsp:txXfrm>
        <a:off x="5168296" y="619921"/>
        <a:ext cx="2286363" cy="700282"/>
      </dsp:txXfrm>
    </dsp:sp>
    <dsp:sp modelId="{E48D92CC-0AC8-4886-8CC6-1417A28413E1}">
      <dsp:nvSpPr>
        <dsp:cNvPr id="0" name=""/>
        <dsp:cNvSpPr/>
      </dsp:nvSpPr>
      <dsp:spPr>
        <a:xfrm>
          <a:off x="7694651" y="582037"/>
          <a:ext cx="2362131" cy="776050"/>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IN" sz="2600" kern="1200" dirty="0" smtClean="0"/>
            <a:t>Click Go button</a:t>
          </a:r>
          <a:endParaRPr lang="en-IN" sz="2600" kern="1200" dirty="0"/>
        </a:p>
      </dsp:txBody>
      <dsp:txXfrm>
        <a:off x="7732535" y="619921"/>
        <a:ext cx="2286363" cy="70028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59B4ED-84CF-4017-AAA3-DC3FCE2DA911}">
      <dsp:nvSpPr>
        <dsp:cNvPr id="0" name=""/>
        <dsp:cNvSpPr/>
      </dsp:nvSpPr>
      <dsp:spPr>
        <a:xfrm>
          <a:off x="289396" y="0"/>
          <a:ext cx="2854988" cy="1802369"/>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53C4B97-778D-4572-A526-2994CD39E2BD}">
      <dsp:nvSpPr>
        <dsp:cNvPr id="0" name=""/>
        <dsp:cNvSpPr/>
      </dsp:nvSpPr>
      <dsp:spPr>
        <a:xfrm>
          <a:off x="470195" y="554661"/>
          <a:ext cx="1961797" cy="693046"/>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IN" sz="2300" kern="1200" dirty="0" smtClean="0"/>
            <a:t>Click Category</a:t>
          </a:r>
          <a:endParaRPr lang="en-IN" sz="2300" kern="1200" dirty="0"/>
        </a:p>
      </dsp:txBody>
      <dsp:txXfrm>
        <a:off x="504027" y="588493"/>
        <a:ext cx="1894133" cy="625382"/>
      </dsp:txXfrm>
    </dsp:sp>
  </dsp:spTree>
</dsp:drawing>
</file>

<file path=ppt/diagrams/layout1.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038EED-4992-4E91-A0C1-11B91FB9B74D}" type="datetimeFigureOut">
              <a:rPr lang="en-IN" smtClean="0"/>
              <a:t>07-08-2015</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8E3D1D-87F7-4652-84CD-0C1FB399231E}" type="slidenum">
              <a:rPr lang="en-IN" smtClean="0"/>
              <a:t>‹#›</a:t>
            </a:fld>
            <a:endParaRPr lang="en-IN"/>
          </a:p>
        </p:txBody>
      </p:sp>
    </p:spTree>
    <p:extLst>
      <p:ext uri="{BB962C8B-B14F-4D97-AF65-F5344CB8AC3E}">
        <p14:creationId xmlns:p14="http://schemas.microsoft.com/office/powerpoint/2010/main" val="5437454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CD8E3D1D-87F7-4652-84CD-0C1FB399231E}" type="slidenum">
              <a:rPr lang="en-IN" smtClean="0"/>
              <a:t>1</a:t>
            </a:fld>
            <a:endParaRPr lang="en-IN"/>
          </a:p>
        </p:txBody>
      </p:sp>
    </p:spTree>
    <p:extLst>
      <p:ext uri="{BB962C8B-B14F-4D97-AF65-F5344CB8AC3E}">
        <p14:creationId xmlns:p14="http://schemas.microsoft.com/office/powerpoint/2010/main" val="21057454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CD8E3D1D-87F7-4652-84CD-0C1FB399231E}" type="slidenum">
              <a:rPr lang="en-IN" smtClean="0"/>
              <a:t>2</a:t>
            </a:fld>
            <a:endParaRPr lang="en-IN"/>
          </a:p>
        </p:txBody>
      </p:sp>
    </p:spTree>
    <p:extLst>
      <p:ext uri="{BB962C8B-B14F-4D97-AF65-F5344CB8AC3E}">
        <p14:creationId xmlns:p14="http://schemas.microsoft.com/office/powerpoint/2010/main" val="35733859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CD8E3D1D-87F7-4652-84CD-0C1FB399231E}" type="slidenum">
              <a:rPr lang="en-IN" smtClean="0"/>
              <a:t>3</a:t>
            </a:fld>
            <a:endParaRPr lang="en-IN"/>
          </a:p>
        </p:txBody>
      </p:sp>
    </p:spTree>
    <p:extLst>
      <p:ext uri="{BB962C8B-B14F-4D97-AF65-F5344CB8AC3E}">
        <p14:creationId xmlns:p14="http://schemas.microsoft.com/office/powerpoint/2010/main" val="36748881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CD8E3D1D-87F7-4652-84CD-0C1FB399231E}" type="slidenum">
              <a:rPr lang="en-IN" smtClean="0"/>
              <a:t>4</a:t>
            </a:fld>
            <a:endParaRPr lang="en-IN"/>
          </a:p>
        </p:txBody>
      </p:sp>
    </p:spTree>
    <p:extLst>
      <p:ext uri="{BB962C8B-B14F-4D97-AF65-F5344CB8AC3E}">
        <p14:creationId xmlns:p14="http://schemas.microsoft.com/office/powerpoint/2010/main" val="29781303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CD8E3D1D-87F7-4652-84CD-0C1FB399231E}" type="slidenum">
              <a:rPr lang="en-IN" smtClean="0"/>
              <a:t>5</a:t>
            </a:fld>
            <a:endParaRPr lang="en-IN"/>
          </a:p>
        </p:txBody>
      </p:sp>
    </p:spTree>
    <p:extLst>
      <p:ext uri="{BB962C8B-B14F-4D97-AF65-F5344CB8AC3E}">
        <p14:creationId xmlns:p14="http://schemas.microsoft.com/office/powerpoint/2010/main" val="18722210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CD8E3D1D-87F7-4652-84CD-0C1FB399231E}" type="slidenum">
              <a:rPr lang="en-IN" smtClean="0"/>
              <a:t>6</a:t>
            </a:fld>
            <a:endParaRPr lang="en-IN"/>
          </a:p>
        </p:txBody>
      </p:sp>
    </p:spTree>
    <p:extLst>
      <p:ext uri="{BB962C8B-B14F-4D97-AF65-F5344CB8AC3E}">
        <p14:creationId xmlns:p14="http://schemas.microsoft.com/office/powerpoint/2010/main" val="23149447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CD8E3D1D-87F7-4652-84CD-0C1FB399231E}" type="slidenum">
              <a:rPr lang="en-IN" smtClean="0"/>
              <a:t>7</a:t>
            </a:fld>
            <a:endParaRPr lang="en-IN"/>
          </a:p>
        </p:txBody>
      </p:sp>
    </p:spTree>
    <p:extLst>
      <p:ext uri="{BB962C8B-B14F-4D97-AF65-F5344CB8AC3E}">
        <p14:creationId xmlns:p14="http://schemas.microsoft.com/office/powerpoint/2010/main" val="12657223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CD8E3D1D-87F7-4652-84CD-0C1FB399231E}" type="slidenum">
              <a:rPr lang="en-IN" smtClean="0"/>
              <a:t>8</a:t>
            </a:fld>
            <a:endParaRPr lang="en-IN"/>
          </a:p>
        </p:txBody>
      </p:sp>
    </p:spTree>
    <p:extLst>
      <p:ext uri="{BB962C8B-B14F-4D97-AF65-F5344CB8AC3E}">
        <p14:creationId xmlns:p14="http://schemas.microsoft.com/office/powerpoint/2010/main" val="10761039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A069CB8-F204-4D06-B913-C5A26A89888A}" type="datetimeFigureOut">
              <a:rPr lang="en-US" dirty="0"/>
              <a:t>8/7/2015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30BB376-B19C-488D-ABEB-03C7E6E9E3E0}" type="datetimeFigureOut">
              <a:rPr lang="en-US" dirty="0"/>
              <a:t>8/7/2015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9637A9-119A-49DA-BD12-AAC58B377D80}" type="slidenum">
              <a:rPr lang="en-US" dirty="0"/>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6F077B-A50F-4D64-8574-E2D6A98A5553}" type="datetimeFigureOut">
              <a:rPr lang="en-US" dirty="0"/>
              <a:t>8/7/2015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D9E2A62-1983-43A1-A163-D8AA46534C80}" type="datetimeFigureOut">
              <a:rPr lang="en-US" dirty="0"/>
              <a:t>8/7/2015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98F3E3B-34E3-4345-B2A1-994B83598A9C}" type="datetimeFigureOut">
              <a:rPr lang="en-US" dirty="0"/>
              <a:t>8/7/2015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D816C96-82A1-4D77-8ADA-627AC6FE3D65}" type="datetimeFigureOut">
              <a:rPr lang="en-US" dirty="0"/>
              <a:t>8/7/2015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1D102C1E-28F2-47E9-802D-339E64E2F920}" type="datetimeFigureOut">
              <a:rPr lang="en-US" dirty="0"/>
              <a:t>8/7/2015</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24271A48-F18A-45B3-BC05-1E27DA3F88AF}" type="datetimeFigureOut">
              <a:rPr lang="en-US" dirty="0"/>
              <a:t>8/7/2015</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5B747F8-9654-4282-85D2-65F41AAE7A75}" type="datetimeFigureOut">
              <a:rPr lang="en-US" dirty="0"/>
              <a:t>8/7/2015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0B6E300-0A13-4A81-945A-7333C271A069}" type="datetimeFigureOut">
              <a:rPr lang="en-US" dirty="0"/>
              <a:t>8/7/2015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4671962-1EA4-46E7-BCB0-F36CE46D1A59}" type="datetimeFigureOut">
              <a:rPr lang="en-US" dirty="0"/>
              <a:t>8/7/2015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5DC5B261-8843-42D1-AAFC-05E20E2D9B97}" type="datetimeFigureOut">
              <a:rPr lang="en-US" dirty="0"/>
              <a:t>8/7/2015</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dirty="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6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8" Type="http://schemas.openxmlformats.org/officeDocument/2006/relationships/diagramData" Target="../diagrams/data3.xml"/><Relationship Id="rId3" Type="http://schemas.openxmlformats.org/officeDocument/2006/relationships/diagramData" Target="../diagrams/data2.xml"/><Relationship Id="rId7" Type="http://schemas.microsoft.com/office/2007/relationships/diagramDrawing" Target="../diagrams/drawing2.xml"/><Relationship Id="rId12"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2.xml"/><Relationship Id="rId11" Type="http://schemas.openxmlformats.org/officeDocument/2006/relationships/diagramColors" Target="../diagrams/colors3.xml"/><Relationship Id="rId5" Type="http://schemas.openxmlformats.org/officeDocument/2006/relationships/diagramQuickStyle" Target="../diagrams/quickStyle2.xml"/><Relationship Id="rId10" Type="http://schemas.openxmlformats.org/officeDocument/2006/relationships/diagramQuickStyle" Target="../diagrams/quickStyle3.xml"/><Relationship Id="rId4" Type="http://schemas.openxmlformats.org/officeDocument/2006/relationships/diagramLayout" Target="../diagrams/layout2.xml"/><Relationship Id="rId9"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9.xml.rels><?xml version="1.0" encoding="UTF-8" standalone="yes"?>
<Relationships xmlns="http://schemas.openxmlformats.org/package/2006/relationships"><Relationship Id="rId8" Type="http://schemas.openxmlformats.org/officeDocument/2006/relationships/diagramLayout" Target="../diagrams/layout6.xml"/><Relationship Id="rId3" Type="http://schemas.openxmlformats.org/officeDocument/2006/relationships/diagramLayout" Target="../diagrams/layout5.xml"/><Relationship Id="rId7" Type="http://schemas.openxmlformats.org/officeDocument/2006/relationships/diagramData" Target="../diagrams/data6.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11" Type="http://schemas.microsoft.com/office/2007/relationships/diagramDrawing" Target="../diagrams/drawing6.xml"/><Relationship Id="rId5" Type="http://schemas.openxmlformats.org/officeDocument/2006/relationships/diagramColors" Target="../diagrams/colors5.xml"/><Relationship Id="rId10" Type="http://schemas.openxmlformats.org/officeDocument/2006/relationships/diagramColors" Target="../diagrams/colors6.xml"/><Relationship Id="rId4" Type="http://schemas.openxmlformats.org/officeDocument/2006/relationships/diagramQuickStyle" Target="../diagrams/quickStyle5.xml"/><Relationship Id="rId9" Type="http://schemas.openxmlformats.org/officeDocument/2006/relationships/diagramQuickStyle" Target="../diagrams/quickStyle6.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2967" y="691770"/>
            <a:ext cx="9734550" cy="3362325"/>
          </a:xfrm>
          <a:prstGeom prst="rect">
            <a:avLst/>
          </a:prstGeom>
        </p:spPr>
      </p:pic>
      <p:sp>
        <p:nvSpPr>
          <p:cNvPr id="3" name="Rectangle 2"/>
          <p:cNvSpPr/>
          <p:nvPr/>
        </p:nvSpPr>
        <p:spPr>
          <a:xfrm>
            <a:off x="1979782" y="4054095"/>
            <a:ext cx="7433959" cy="923330"/>
          </a:xfrm>
          <a:prstGeom prst="rect">
            <a:avLst/>
          </a:prstGeom>
          <a:noFill/>
        </p:spPr>
        <p:txBody>
          <a:bodyPr wrap="none" lIns="91440" tIns="45720" rIns="91440" bIns="45720">
            <a:spAutoFit/>
          </a:bodyPr>
          <a:lstStyle/>
          <a:p>
            <a:pPr algn="ctr"/>
            <a:r>
              <a:rPr lang="en-US" sz="5400" b="0" cap="none" spc="0" dirty="0" smtClean="0">
                <a:ln w="0"/>
                <a:solidFill>
                  <a:schemeClr val="accent2">
                    <a:lumMod val="60000"/>
                    <a:lumOff val="40000"/>
                  </a:schemeClr>
                </a:solidFill>
                <a:effectLst>
                  <a:outerShdw blurRad="38100" dist="25400" dir="5400000" algn="ctr" rotWithShape="0">
                    <a:srgbClr val="6E747A">
                      <a:alpha val="43000"/>
                    </a:srgbClr>
                  </a:outerShdw>
                </a:effectLst>
              </a:rPr>
              <a:t>Free School Classified Ads</a:t>
            </a:r>
            <a:endParaRPr lang="en-US" sz="5400" b="0" cap="none" spc="0" dirty="0">
              <a:ln w="0"/>
              <a:solidFill>
                <a:schemeClr val="accent2">
                  <a:lumMod val="60000"/>
                  <a:lumOff val="40000"/>
                </a:schemeClr>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4079566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IN" sz="5400" b="1" dirty="0" smtClean="0">
                <a:solidFill>
                  <a:schemeClr val="accent2">
                    <a:lumMod val="60000"/>
                    <a:lumOff val="40000"/>
                  </a:schemeClr>
                </a:solidFill>
              </a:rPr>
              <a:t>WHAT IT IS</a:t>
            </a:r>
            <a:endParaRPr lang="en-IN" sz="5400" b="1" dirty="0">
              <a:solidFill>
                <a:schemeClr val="accent2">
                  <a:lumMod val="60000"/>
                  <a:lumOff val="40000"/>
                </a:schemeClr>
              </a:solidFill>
            </a:endParaRPr>
          </a:p>
        </p:txBody>
      </p:sp>
      <p:sp>
        <p:nvSpPr>
          <p:cNvPr id="3" name="Content Placeholder 2"/>
          <p:cNvSpPr>
            <a:spLocks noGrp="1"/>
          </p:cNvSpPr>
          <p:nvPr>
            <p:ph idx="1"/>
          </p:nvPr>
        </p:nvSpPr>
        <p:spPr/>
        <p:txBody>
          <a:bodyPr/>
          <a:lstStyle/>
          <a:p>
            <a:endParaRPr lang="en-AU" dirty="0" smtClean="0"/>
          </a:p>
          <a:p>
            <a:endParaRPr lang="en-AU" dirty="0"/>
          </a:p>
          <a:p>
            <a:pPr marL="0" indent="0">
              <a:buNone/>
            </a:pPr>
            <a:r>
              <a:rPr lang="en-AU" dirty="0" smtClean="0"/>
              <a:t>Acadym organise </a:t>
            </a:r>
            <a:r>
              <a:rPr lang="en-AU" dirty="0"/>
              <a:t>the school information and make it reachable and valuable to </a:t>
            </a:r>
            <a:r>
              <a:rPr lang="en-AU" dirty="0" smtClean="0"/>
              <a:t>parents/users.</a:t>
            </a:r>
            <a:endParaRPr lang="en-IN" dirty="0"/>
          </a:p>
          <a:p>
            <a:pPr marL="0" indent="0">
              <a:buNone/>
            </a:pPr>
            <a:r>
              <a:rPr lang="en-IN" dirty="0" smtClean="0"/>
              <a:t> </a:t>
            </a:r>
          </a:p>
          <a:p>
            <a:pPr marL="0" indent="0">
              <a:buNone/>
            </a:pPr>
            <a:r>
              <a:rPr lang="en-IN" dirty="0" smtClean="0"/>
              <a:t>We </a:t>
            </a:r>
            <a:r>
              <a:rPr lang="en-IN" dirty="0"/>
              <a:t>help </a:t>
            </a:r>
            <a:r>
              <a:rPr lang="en-IN" dirty="0" smtClean="0"/>
              <a:t>education institute to </a:t>
            </a:r>
            <a:r>
              <a:rPr lang="en-IN" dirty="0"/>
              <a:t>promote </a:t>
            </a:r>
            <a:r>
              <a:rPr lang="en-IN" dirty="0" smtClean="0"/>
              <a:t>their school </a:t>
            </a:r>
            <a:r>
              <a:rPr lang="en-IN" dirty="0"/>
              <a:t>on internet</a:t>
            </a:r>
            <a:r>
              <a:rPr lang="en-IN" dirty="0" smtClean="0"/>
              <a:t>.</a:t>
            </a:r>
          </a:p>
          <a:p>
            <a:pPr marL="0" indent="0">
              <a:buNone/>
            </a:pPr>
            <a:endParaRPr lang="en-IN" dirty="0"/>
          </a:p>
          <a:p>
            <a:pPr marL="0" indent="0">
              <a:buNone/>
            </a:pPr>
            <a:r>
              <a:rPr lang="en-AU" dirty="0" smtClean="0"/>
              <a:t>Acadym </a:t>
            </a:r>
            <a:r>
              <a:rPr lang="en-AU" dirty="0"/>
              <a:t>fundamental objective is to provide a leading, online classified advertising solution that targets schools in </a:t>
            </a:r>
            <a:r>
              <a:rPr lang="en-AU" dirty="0" smtClean="0"/>
              <a:t>India.</a:t>
            </a:r>
            <a:endParaRPr lang="en-IN" dirty="0"/>
          </a:p>
        </p:txBody>
      </p:sp>
      <p:sp>
        <p:nvSpPr>
          <p:cNvPr id="4" name="Rectangle 3"/>
          <p:cNvSpPr/>
          <p:nvPr/>
        </p:nvSpPr>
        <p:spPr>
          <a:xfrm>
            <a:off x="2719524" y="698727"/>
            <a:ext cx="184730" cy="923330"/>
          </a:xfrm>
          <a:prstGeom prst="rect">
            <a:avLst/>
          </a:prstGeom>
          <a:noFill/>
        </p:spPr>
        <p:txBody>
          <a:bodyPr wrap="none" lIns="91440" tIns="45720" rIns="91440" bIns="45720">
            <a:spAutoFit/>
          </a:bodyPr>
          <a:lstStyle/>
          <a:p>
            <a:pPr algn="ctr"/>
            <a:endParaRPr lang="en-US" sz="540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1012258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b="1" dirty="0" smtClean="0">
                <a:solidFill>
                  <a:schemeClr val="accent2">
                    <a:lumMod val="60000"/>
                    <a:lumOff val="40000"/>
                  </a:schemeClr>
                </a:solidFill>
              </a:rPr>
              <a:t>WHAT PROBLEM IT SOLVES</a:t>
            </a:r>
            <a:endParaRPr lang="en-IN" dirty="0">
              <a:solidFill>
                <a:schemeClr val="accent2">
                  <a:lumMod val="60000"/>
                  <a:lumOff val="40000"/>
                </a:schemeClr>
              </a:solidFill>
            </a:endParaRPr>
          </a:p>
        </p:txBody>
      </p:sp>
      <p:sp>
        <p:nvSpPr>
          <p:cNvPr id="3" name="Content Placeholder 2"/>
          <p:cNvSpPr>
            <a:spLocks noGrp="1"/>
          </p:cNvSpPr>
          <p:nvPr>
            <p:ph idx="1"/>
          </p:nvPr>
        </p:nvSpPr>
        <p:spPr/>
        <p:txBody>
          <a:bodyPr>
            <a:normAutofit/>
          </a:bodyPr>
          <a:lstStyle/>
          <a:p>
            <a:pPr algn="ctr"/>
            <a:endParaRPr lang="en-IN" dirty="0" smtClean="0"/>
          </a:p>
          <a:p>
            <a:pPr>
              <a:buFont typeface="Wingdings" panose="05000000000000000000" pitchFamily="2" charset="2"/>
              <a:buChar char="q"/>
            </a:pPr>
            <a:r>
              <a:rPr lang="en-AU" dirty="0" smtClean="0"/>
              <a:t> Acadym is free to use. Free to contact school by mail and phone.</a:t>
            </a:r>
            <a:endParaRPr lang="en-IN" dirty="0" smtClean="0"/>
          </a:p>
          <a:p>
            <a:pPr>
              <a:buFont typeface="Wingdings" panose="05000000000000000000" pitchFamily="2" charset="2"/>
              <a:buChar char="q"/>
            </a:pPr>
            <a:r>
              <a:rPr lang="en-IN" dirty="0" smtClean="0"/>
              <a:t> </a:t>
            </a:r>
            <a:r>
              <a:rPr lang="en-AU" dirty="0"/>
              <a:t>Without </a:t>
            </a:r>
            <a:r>
              <a:rPr lang="en-AU" dirty="0" smtClean="0"/>
              <a:t>visiting </a:t>
            </a:r>
            <a:r>
              <a:rPr lang="en-AU" dirty="0"/>
              <a:t>school location, user can </a:t>
            </a:r>
            <a:r>
              <a:rPr lang="en-AU" dirty="0" smtClean="0"/>
              <a:t>shortlist </a:t>
            </a:r>
            <a:r>
              <a:rPr lang="en-AU" dirty="0"/>
              <a:t>the schools as per </a:t>
            </a:r>
            <a:r>
              <a:rPr lang="en-AU" dirty="0" smtClean="0"/>
              <a:t>their requirement.</a:t>
            </a:r>
            <a:endParaRPr lang="en-IN" dirty="0" smtClean="0"/>
          </a:p>
          <a:p>
            <a:pPr>
              <a:buFont typeface="Wingdings" panose="05000000000000000000" pitchFamily="2" charset="2"/>
              <a:buChar char="q"/>
            </a:pPr>
            <a:r>
              <a:rPr lang="en-AU" dirty="0" smtClean="0"/>
              <a:t> Contact </a:t>
            </a:r>
            <a:r>
              <a:rPr lang="en-AU" dirty="0"/>
              <a:t>school via email or </a:t>
            </a:r>
            <a:r>
              <a:rPr lang="en-AU" dirty="0" smtClean="0"/>
              <a:t>phone</a:t>
            </a:r>
            <a:r>
              <a:rPr lang="en-IN" dirty="0"/>
              <a:t>.</a:t>
            </a:r>
            <a:endParaRPr lang="en-IN" dirty="0" smtClean="0"/>
          </a:p>
          <a:p>
            <a:pPr>
              <a:buFont typeface="Wingdings" panose="05000000000000000000" pitchFamily="2" charset="2"/>
              <a:buChar char="q"/>
            </a:pPr>
            <a:r>
              <a:rPr lang="en-IN" dirty="0" smtClean="0"/>
              <a:t> Compare the schools.</a:t>
            </a:r>
          </a:p>
          <a:p>
            <a:pPr lvl="0">
              <a:buFont typeface="Wingdings" panose="05000000000000000000" pitchFamily="2" charset="2"/>
              <a:buChar char="q"/>
            </a:pPr>
            <a:r>
              <a:rPr lang="en-IN" dirty="0"/>
              <a:t> </a:t>
            </a:r>
            <a:r>
              <a:rPr lang="en-IN" dirty="0" smtClean="0"/>
              <a:t>N</a:t>
            </a:r>
            <a:r>
              <a:rPr lang="en-AU" dirty="0" smtClean="0"/>
              <a:t>o </a:t>
            </a:r>
            <a:r>
              <a:rPr lang="en-AU" dirty="0"/>
              <a:t>repository of school where they can search the school as per their </a:t>
            </a:r>
            <a:r>
              <a:rPr lang="en-AU" dirty="0" smtClean="0"/>
              <a:t>criteria.</a:t>
            </a:r>
            <a:endParaRPr lang="en-IN" dirty="0"/>
          </a:p>
          <a:p>
            <a:pPr>
              <a:buFont typeface="Wingdings" panose="05000000000000000000" pitchFamily="2" charset="2"/>
              <a:buChar char="q"/>
            </a:pPr>
            <a:r>
              <a:rPr lang="en-AU" sz="2000" dirty="0" smtClean="0"/>
              <a:t> Communicable </a:t>
            </a:r>
            <a:r>
              <a:rPr lang="en-AU" sz="2000" dirty="0"/>
              <a:t>on social </a:t>
            </a:r>
            <a:r>
              <a:rPr lang="en-AU" sz="2000" dirty="0" smtClean="0"/>
              <a:t>media.</a:t>
            </a:r>
          </a:p>
          <a:p>
            <a:pPr>
              <a:buFont typeface="Wingdings" panose="05000000000000000000" pitchFamily="2" charset="2"/>
              <a:buChar char="q"/>
            </a:pPr>
            <a:r>
              <a:rPr lang="en-AU" dirty="0"/>
              <a:t> </a:t>
            </a:r>
            <a:r>
              <a:rPr lang="en-AU" dirty="0" smtClean="0"/>
              <a:t>Add and view reviews.</a:t>
            </a:r>
            <a:endParaRPr lang="en-IN" sz="2000" dirty="0"/>
          </a:p>
          <a:p>
            <a:pPr>
              <a:buFont typeface="Wingdings" panose="05000000000000000000" pitchFamily="2" charset="2"/>
              <a:buChar char="§"/>
            </a:pPr>
            <a:endParaRPr lang="en-IN" dirty="0" smtClean="0"/>
          </a:p>
          <a:p>
            <a:pPr>
              <a:buFont typeface="Wingdings" panose="05000000000000000000" pitchFamily="2" charset="2"/>
              <a:buChar char="§"/>
            </a:pPr>
            <a:endParaRPr lang="en-IN" dirty="0" smtClean="0"/>
          </a:p>
          <a:p>
            <a:pPr>
              <a:buFont typeface="Wingdings" panose="05000000000000000000" pitchFamily="2" charset="2"/>
              <a:buChar char="§"/>
            </a:pPr>
            <a:endParaRPr lang="en-IN" dirty="0"/>
          </a:p>
        </p:txBody>
      </p:sp>
      <p:sp>
        <p:nvSpPr>
          <p:cNvPr id="4" name="Rectangle 3"/>
          <p:cNvSpPr/>
          <p:nvPr/>
        </p:nvSpPr>
        <p:spPr>
          <a:xfrm>
            <a:off x="6091731" y="1602361"/>
            <a:ext cx="300082" cy="707886"/>
          </a:xfrm>
          <a:prstGeom prst="rect">
            <a:avLst/>
          </a:prstGeom>
          <a:noFill/>
        </p:spPr>
        <p:txBody>
          <a:bodyPr wrap="none" lIns="91440" tIns="45720" rIns="91440" bIns="45720">
            <a:spAutoFit/>
          </a:bodyPr>
          <a:lstStyle/>
          <a:p>
            <a:pPr algn="ctr"/>
            <a:r>
              <a:rPr lang="en-IN" sz="4000" b="0" cap="none" spc="0" dirty="0" smtClean="0">
                <a:ln w="0"/>
                <a:solidFill>
                  <a:schemeClr val="accent1"/>
                </a:solidFill>
                <a:effectLst>
                  <a:outerShdw blurRad="38100" dist="25400" dir="5400000" algn="ctr" rotWithShape="0">
                    <a:srgbClr val="6E747A">
                      <a:alpha val="43000"/>
                    </a:srgbClr>
                  </a:outerShdw>
                </a:effectLst>
              </a:rPr>
              <a:t> </a:t>
            </a:r>
            <a:endParaRPr lang="en-IN" sz="4000" b="0" cap="none" spc="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869000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b="1" dirty="0" smtClean="0">
                <a:solidFill>
                  <a:schemeClr val="accent2">
                    <a:lumMod val="60000"/>
                    <a:lumOff val="40000"/>
                  </a:schemeClr>
                </a:solidFill>
              </a:rPr>
              <a:t>WHO IT SERVES</a:t>
            </a:r>
            <a:endParaRPr lang="en-IN" dirty="0">
              <a:solidFill>
                <a:schemeClr val="accent2">
                  <a:lumMod val="60000"/>
                  <a:lumOff val="40000"/>
                </a:schemeClr>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741153081"/>
              </p:ext>
            </p:extLst>
          </p:nvPr>
        </p:nvGraphicFramePr>
        <p:xfrm>
          <a:off x="3492433" y="1833384"/>
          <a:ext cx="5055643" cy="4022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p:cNvSpPr/>
          <p:nvPr/>
        </p:nvSpPr>
        <p:spPr>
          <a:xfrm>
            <a:off x="3271671" y="1737360"/>
            <a:ext cx="4669869" cy="923330"/>
          </a:xfrm>
          <a:prstGeom prst="rect">
            <a:avLst/>
          </a:prstGeom>
          <a:noFill/>
        </p:spPr>
        <p:txBody>
          <a:bodyPr wrap="none" lIns="91440" tIns="45720" rIns="91440" bIns="45720">
            <a:spAutoFit/>
          </a:bodyPr>
          <a:lstStyle/>
          <a:p>
            <a:pPr algn="ctr"/>
            <a:r>
              <a:rPr lang="en-US" sz="5400" b="0" cap="none" spc="0" dirty="0" smtClean="0">
                <a:ln w="0"/>
                <a:solidFill>
                  <a:schemeClr val="accent1"/>
                </a:solidFill>
                <a:effectLst>
                  <a:outerShdw blurRad="38100" dist="25400" dir="5400000" algn="ctr" rotWithShape="0">
                    <a:srgbClr val="6E747A">
                      <a:alpha val="43000"/>
                    </a:srgbClr>
                  </a:outerShdw>
                </a:effectLst>
              </a:rPr>
              <a:t>&gt; 5 MM Schools</a:t>
            </a:r>
            <a:endParaRPr lang="en-US" sz="5400" b="0" cap="none" spc="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3435864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b="1" dirty="0" smtClean="0">
                <a:solidFill>
                  <a:schemeClr val="accent2">
                    <a:lumMod val="60000"/>
                    <a:lumOff val="40000"/>
                  </a:schemeClr>
                </a:solidFill>
              </a:rPr>
              <a:t>CONNECT WITH US</a:t>
            </a:r>
            <a:endParaRPr lang="en-IN" dirty="0">
              <a:solidFill>
                <a:schemeClr val="accent2">
                  <a:lumMod val="60000"/>
                  <a:lumOff val="40000"/>
                </a:schemeClr>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781646365"/>
              </p:ext>
            </p:extLst>
          </p:nvPr>
        </p:nvGraphicFramePr>
        <p:xfrm>
          <a:off x="1096963" y="1846263"/>
          <a:ext cx="10058400" cy="4022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Diagram 5"/>
          <p:cNvGraphicFramePr/>
          <p:nvPr>
            <p:extLst>
              <p:ext uri="{D42A27DB-BD31-4B8C-83A1-F6EECF244321}">
                <p14:modId xmlns:p14="http://schemas.microsoft.com/office/powerpoint/2010/main" val="335554177"/>
              </p:ext>
            </p:extLst>
          </p:nvPr>
        </p:nvGraphicFramePr>
        <p:xfrm>
          <a:off x="5743977" y="1840129"/>
          <a:ext cx="5318974" cy="391672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938204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Graphic spid="6"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b="1" dirty="0" smtClean="0">
                <a:solidFill>
                  <a:schemeClr val="accent2">
                    <a:lumMod val="60000"/>
                    <a:lumOff val="40000"/>
                  </a:schemeClr>
                </a:solidFill>
              </a:rPr>
              <a:t>TEAM/WHY YOU</a:t>
            </a:r>
            <a:endParaRPr lang="en-IN" dirty="0">
              <a:solidFill>
                <a:schemeClr val="accent2">
                  <a:lumMod val="60000"/>
                  <a:lumOff val="40000"/>
                </a:schemeClr>
              </a:solidFill>
            </a:endParaRPr>
          </a:p>
        </p:txBody>
      </p:sp>
      <p:sp>
        <p:nvSpPr>
          <p:cNvPr id="3" name="Content Placeholder 2"/>
          <p:cNvSpPr>
            <a:spLocks noGrp="1"/>
          </p:cNvSpPr>
          <p:nvPr>
            <p:ph idx="1"/>
          </p:nvPr>
        </p:nvSpPr>
        <p:spPr/>
        <p:txBody>
          <a:bodyPr/>
          <a:lstStyle/>
          <a:p>
            <a:pPr marL="0" indent="0">
              <a:buNone/>
            </a:pPr>
            <a:endParaRPr lang="en-IN" dirty="0" smtClean="0"/>
          </a:p>
          <a:p>
            <a:pPr>
              <a:spcBef>
                <a:spcPts val="1800"/>
              </a:spcBef>
              <a:spcAft>
                <a:spcPts val="600"/>
              </a:spcAft>
              <a:buFont typeface="Wingdings" panose="05000000000000000000" pitchFamily="2" charset="2"/>
              <a:buChar char="q"/>
            </a:pPr>
            <a:r>
              <a:rPr lang="en-IN" dirty="0" smtClean="0"/>
              <a:t> We are having more than 14 years of experience in IT industry. We are well verse with latest technologies and best practices used in industry.</a:t>
            </a:r>
          </a:p>
          <a:p>
            <a:pPr>
              <a:spcBef>
                <a:spcPts val="1800"/>
              </a:spcBef>
              <a:spcAft>
                <a:spcPts val="600"/>
              </a:spcAft>
              <a:buFont typeface="Wingdings" panose="05000000000000000000" pitchFamily="2" charset="2"/>
              <a:buChar char="q"/>
            </a:pPr>
            <a:r>
              <a:rPr lang="en-IN" dirty="0"/>
              <a:t> </a:t>
            </a:r>
            <a:r>
              <a:rPr lang="en-IN" dirty="0" smtClean="0"/>
              <a:t>We have done lot of research for making idea into reality.</a:t>
            </a:r>
          </a:p>
          <a:p>
            <a:pPr>
              <a:spcBef>
                <a:spcPts val="1800"/>
              </a:spcBef>
              <a:spcAft>
                <a:spcPts val="600"/>
              </a:spcAft>
              <a:buFont typeface="Wingdings" panose="05000000000000000000" pitchFamily="2" charset="2"/>
              <a:buChar char="q"/>
            </a:pPr>
            <a:r>
              <a:rPr lang="en-IN" dirty="0"/>
              <a:t> </a:t>
            </a:r>
            <a:r>
              <a:rPr lang="en-IN" dirty="0" smtClean="0"/>
              <a:t>Current team comprise of UI developer and couple of programmer. We will be hiring marketing, technology and support to bring expertise in our team.</a:t>
            </a:r>
          </a:p>
          <a:p>
            <a:endParaRPr lang="en-IN" dirty="0"/>
          </a:p>
          <a:p>
            <a:endParaRPr lang="en-IN" dirty="0" smtClean="0"/>
          </a:p>
          <a:p>
            <a:endParaRPr lang="en-IN" dirty="0" smtClean="0"/>
          </a:p>
          <a:p>
            <a:endParaRPr lang="en-IN" dirty="0"/>
          </a:p>
        </p:txBody>
      </p:sp>
    </p:spTree>
    <p:extLst>
      <p:ext uri="{BB962C8B-B14F-4D97-AF65-F5344CB8AC3E}">
        <p14:creationId xmlns:p14="http://schemas.microsoft.com/office/powerpoint/2010/main" val="2388818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IN" b="1" dirty="0" smtClean="0">
                <a:solidFill>
                  <a:schemeClr val="accent2">
                    <a:lumMod val="60000"/>
                    <a:lumOff val="40000"/>
                  </a:schemeClr>
                </a:solidFill>
              </a:rPr>
              <a:t>OTHER KEY POINTS</a:t>
            </a:r>
            <a:endParaRPr lang="en-IN" dirty="0">
              <a:solidFill>
                <a:schemeClr val="accent2">
                  <a:lumMod val="60000"/>
                  <a:lumOff val="40000"/>
                </a:schemeClr>
              </a:solidFill>
            </a:endParaRPr>
          </a:p>
        </p:txBody>
      </p:sp>
      <p:sp>
        <p:nvSpPr>
          <p:cNvPr id="5" name="Content Placeholder 4"/>
          <p:cNvSpPr>
            <a:spLocks noGrp="1"/>
          </p:cNvSpPr>
          <p:nvPr>
            <p:ph idx="1"/>
          </p:nvPr>
        </p:nvSpPr>
        <p:spPr/>
        <p:txBody>
          <a:bodyPr/>
          <a:lstStyle/>
          <a:p>
            <a:pPr>
              <a:buFont typeface="Wingdings" panose="05000000000000000000" pitchFamily="2" charset="2"/>
              <a:buChar char="q"/>
            </a:pPr>
            <a:r>
              <a:rPr lang="en-AU" dirty="0" smtClean="0"/>
              <a:t> Acadym </a:t>
            </a:r>
            <a:r>
              <a:rPr lang="en-AU" dirty="0"/>
              <a:t>is a free classified and dedicated school ad website for Preschool, School, Boarding School and everything else in Educational Institute. Acadym will facilitate school to post their listing for free. Users will search the schools as per their criteria and </a:t>
            </a:r>
            <a:r>
              <a:rPr lang="en-AU" dirty="0" smtClean="0"/>
              <a:t>shortlist </a:t>
            </a:r>
            <a:r>
              <a:rPr lang="en-AU" dirty="0"/>
              <a:t>it without </a:t>
            </a:r>
            <a:r>
              <a:rPr lang="en-AU" dirty="0" smtClean="0"/>
              <a:t>visiting </a:t>
            </a:r>
            <a:r>
              <a:rPr lang="en-AU" dirty="0"/>
              <a:t>them. Acadym is 100% free to use. Free to post an ad, free to browse listings, free to contact school. </a:t>
            </a:r>
            <a:endParaRPr lang="en-AU" dirty="0" smtClean="0"/>
          </a:p>
          <a:p>
            <a:pPr>
              <a:buFont typeface="Wingdings" panose="05000000000000000000" pitchFamily="2" charset="2"/>
              <a:buChar char="q"/>
            </a:pPr>
            <a:r>
              <a:rPr lang="en-IN" dirty="0" smtClean="0"/>
              <a:t> We </a:t>
            </a:r>
            <a:r>
              <a:rPr lang="en-IN" dirty="0"/>
              <a:t>devote a great deal of time and effort in monitoring and filtering the content posted to the website, so you can be confident that you'll find only quality, relevant listings and reviews</a:t>
            </a:r>
            <a:endParaRPr lang="en-AU" dirty="0" smtClean="0"/>
          </a:p>
          <a:p>
            <a:pPr>
              <a:buFont typeface="Wingdings" panose="05000000000000000000" pitchFamily="2" charset="2"/>
              <a:buChar char="q"/>
            </a:pPr>
            <a:r>
              <a:rPr lang="en-AU" dirty="0" smtClean="0"/>
              <a:t>We have around 30000 schools in our database.</a:t>
            </a:r>
          </a:p>
          <a:p>
            <a:pPr marL="0" indent="0">
              <a:buNone/>
            </a:pPr>
            <a:endParaRPr lang="en-IN" dirty="0"/>
          </a:p>
        </p:txBody>
      </p:sp>
    </p:spTree>
    <p:extLst>
      <p:ext uri="{BB962C8B-B14F-4D97-AF65-F5344CB8AC3E}">
        <p14:creationId xmlns:p14="http://schemas.microsoft.com/office/powerpoint/2010/main" val="1826133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000"/>
                                        <p:tgtEl>
                                          <p:spTgt spid="5">
                                            <p:txEl>
                                              <p:pRg st="2" end="2"/>
                                            </p:txEl>
                                          </p:spTgt>
                                        </p:tgtEl>
                                      </p:cBhvr>
                                    </p:animEffect>
                                    <p:anim calcmode="lin" valueType="num">
                                      <p:cBhvr>
                                        <p:cTn id="22"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b="1" dirty="0">
                <a:solidFill>
                  <a:schemeClr val="accent2">
                    <a:lumMod val="60000"/>
                    <a:lumOff val="40000"/>
                  </a:schemeClr>
                </a:solidFill>
              </a:rPr>
              <a:t>OTHER KEY </a:t>
            </a:r>
            <a:r>
              <a:rPr lang="en-IN" b="1" dirty="0" smtClean="0">
                <a:solidFill>
                  <a:schemeClr val="accent2">
                    <a:lumMod val="60000"/>
                    <a:lumOff val="40000"/>
                  </a:schemeClr>
                </a:solidFill>
              </a:rPr>
              <a:t>POINTS - USP</a:t>
            </a:r>
            <a:endParaRPr lang="en-IN" dirty="0">
              <a:solidFill>
                <a:schemeClr val="accent2">
                  <a:lumMod val="60000"/>
                  <a:lumOff val="40000"/>
                </a:schemeClr>
              </a:solidFill>
            </a:endParaRPr>
          </a:p>
        </p:txBody>
      </p:sp>
      <p:graphicFrame>
        <p:nvGraphicFramePr>
          <p:cNvPr id="7" name="Content Placeholder 6"/>
          <p:cNvGraphicFramePr>
            <a:graphicFrameLocks noGrp="1"/>
          </p:cNvGraphicFramePr>
          <p:nvPr>
            <p:ph sz="half" idx="1"/>
            <p:extLst>
              <p:ext uri="{D42A27DB-BD31-4B8C-83A1-F6EECF244321}">
                <p14:modId xmlns:p14="http://schemas.microsoft.com/office/powerpoint/2010/main" val="2132286787"/>
              </p:ext>
            </p:extLst>
          </p:nvPr>
        </p:nvGraphicFramePr>
        <p:xfrm>
          <a:off x="3460889" y="1923536"/>
          <a:ext cx="4938712" cy="4022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76055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b="1" dirty="0" smtClean="0">
                <a:solidFill>
                  <a:schemeClr val="accent2">
                    <a:lumMod val="60000"/>
                    <a:lumOff val="40000"/>
                  </a:schemeClr>
                </a:solidFill>
              </a:rPr>
              <a:t>3 WAYS TO SEARCH</a:t>
            </a:r>
            <a:endParaRPr lang="en-IN" dirty="0">
              <a:solidFill>
                <a:schemeClr val="accent2">
                  <a:lumMod val="60000"/>
                  <a:lumOff val="40000"/>
                </a:schemeClr>
              </a:solidFill>
            </a:endParaRPr>
          </a:p>
        </p:txBody>
      </p:sp>
      <p:graphicFrame>
        <p:nvGraphicFramePr>
          <p:cNvPr id="10" name="Content Placeholder 9"/>
          <p:cNvGraphicFramePr>
            <a:graphicFrameLocks noGrp="1"/>
          </p:cNvGraphicFramePr>
          <p:nvPr>
            <p:ph idx="1"/>
            <p:extLst>
              <p:ext uri="{D42A27DB-BD31-4B8C-83A1-F6EECF244321}">
                <p14:modId xmlns:p14="http://schemas.microsoft.com/office/powerpoint/2010/main" val="2937812771"/>
              </p:ext>
            </p:extLst>
          </p:nvPr>
        </p:nvGraphicFramePr>
        <p:xfrm>
          <a:off x="1096963" y="2219751"/>
          <a:ext cx="10058717" cy="19401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ectangle 2"/>
          <p:cNvSpPr/>
          <p:nvPr/>
        </p:nvSpPr>
        <p:spPr>
          <a:xfrm>
            <a:off x="5128771" y="1808871"/>
            <a:ext cx="1995418" cy="707886"/>
          </a:xfrm>
          <a:prstGeom prst="rect">
            <a:avLst/>
          </a:prstGeom>
          <a:noFill/>
        </p:spPr>
        <p:txBody>
          <a:bodyPr wrap="none" lIns="91440" tIns="45720" rIns="91440" bIns="45720">
            <a:spAutoFit/>
          </a:bodyPr>
          <a:lstStyle/>
          <a:p>
            <a:r>
              <a:rPr lang="en-US" sz="4000" b="0" cap="none" spc="0" dirty="0" smtClean="0">
                <a:ln w="0"/>
                <a:solidFill>
                  <a:schemeClr val="tx1"/>
                </a:solidFill>
                <a:effectLst>
                  <a:outerShdw blurRad="38100" dist="19050" dir="2700000" algn="tl" rotWithShape="0">
                    <a:schemeClr val="dk1">
                      <a:alpha val="40000"/>
                    </a:schemeClr>
                  </a:outerShdw>
                </a:effectLst>
              </a:rPr>
              <a:t>Option 1</a:t>
            </a:r>
            <a:endParaRPr lang="en-US" sz="4000" b="0" cap="none" spc="0" dirty="0">
              <a:ln w="0"/>
              <a:solidFill>
                <a:schemeClr val="tx1"/>
              </a:solidFill>
              <a:effectLst>
                <a:outerShdw blurRad="38100" dist="19050" dir="2700000" algn="tl" rotWithShape="0">
                  <a:schemeClr val="dk1">
                    <a:alpha val="40000"/>
                  </a:schemeClr>
                </a:outerShdw>
              </a:effectLst>
            </a:endParaRPr>
          </a:p>
        </p:txBody>
      </p:sp>
      <p:sp>
        <p:nvSpPr>
          <p:cNvPr id="6" name="Rectangle 5"/>
          <p:cNvSpPr/>
          <p:nvPr/>
        </p:nvSpPr>
        <p:spPr>
          <a:xfrm>
            <a:off x="5128771" y="3991162"/>
            <a:ext cx="1995418" cy="707886"/>
          </a:xfrm>
          <a:prstGeom prst="rect">
            <a:avLst/>
          </a:prstGeom>
          <a:noFill/>
        </p:spPr>
        <p:txBody>
          <a:bodyPr wrap="none" lIns="91440" tIns="45720" rIns="91440" bIns="45720">
            <a:spAutoFit/>
          </a:bodyPr>
          <a:lstStyle/>
          <a:p>
            <a:r>
              <a:rPr lang="en-US" sz="4000" b="0" cap="none" spc="0" dirty="0" smtClean="0">
                <a:ln w="0"/>
                <a:solidFill>
                  <a:schemeClr val="tx1"/>
                </a:solidFill>
                <a:effectLst>
                  <a:outerShdw blurRad="38100" dist="19050" dir="2700000" algn="tl" rotWithShape="0">
                    <a:schemeClr val="dk1">
                      <a:alpha val="40000"/>
                    </a:schemeClr>
                  </a:outerShdw>
                </a:effectLst>
              </a:rPr>
              <a:t>Option 2</a:t>
            </a:r>
            <a:endParaRPr lang="en-US" sz="4000" b="0" cap="none" spc="0" dirty="0">
              <a:ln w="0"/>
              <a:solidFill>
                <a:schemeClr val="tx1"/>
              </a:solidFill>
              <a:effectLst>
                <a:outerShdw blurRad="38100" dist="19050" dir="2700000" algn="tl" rotWithShape="0">
                  <a:schemeClr val="dk1">
                    <a:alpha val="40000"/>
                  </a:schemeClr>
                </a:outerShdw>
              </a:effectLst>
            </a:endParaRPr>
          </a:p>
        </p:txBody>
      </p:sp>
      <p:graphicFrame>
        <p:nvGraphicFramePr>
          <p:cNvPr id="12" name="Diagram 11"/>
          <p:cNvGraphicFramePr/>
          <p:nvPr>
            <p:extLst>
              <p:ext uri="{D42A27DB-BD31-4B8C-83A1-F6EECF244321}">
                <p14:modId xmlns:p14="http://schemas.microsoft.com/office/powerpoint/2010/main" val="2758539950"/>
              </p:ext>
            </p:extLst>
          </p:nvPr>
        </p:nvGraphicFramePr>
        <p:xfrm>
          <a:off x="4962230" y="4474115"/>
          <a:ext cx="3358810" cy="180236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581644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p:cTn id="22" dur="500" fill="hold"/>
                                        <p:tgtEl>
                                          <p:spTgt spid="12"/>
                                        </p:tgtEl>
                                        <p:attrNameLst>
                                          <p:attrName>ppt_w</p:attrName>
                                        </p:attrNameLst>
                                      </p:cBhvr>
                                      <p:tavLst>
                                        <p:tav tm="0">
                                          <p:val>
                                            <p:fltVal val="0"/>
                                          </p:val>
                                        </p:tav>
                                        <p:tav tm="100000">
                                          <p:val>
                                            <p:strVal val="#ppt_w"/>
                                          </p:val>
                                        </p:tav>
                                      </p:tavLst>
                                    </p:anim>
                                    <p:anim calcmode="lin" valueType="num">
                                      <p:cBhvr>
                                        <p:cTn id="23" dur="500" fill="hold"/>
                                        <p:tgtEl>
                                          <p:spTgt spid="12"/>
                                        </p:tgtEl>
                                        <p:attrNameLst>
                                          <p:attrName>ppt_h</p:attrName>
                                        </p:attrNameLst>
                                      </p:cBhvr>
                                      <p:tavLst>
                                        <p:tav tm="0">
                                          <p:val>
                                            <p:fltVal val="0"/>
                                          </p:val>
                                        </p:tav>
                                        <p:tav tm="100000">
                                          <p:val>
                                            <p:strVal val="#ppt_h"/>
                                          </p:val>
                                        </p:tav>
                                      </p:tavLst>
                                    </p:anim>
                                    <p:animEffect transition="in" filter="fade">
                                      <p:cBhvr>
                                        <p:cTn id="2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AsOne/>
      </p:bldGraphic>
      <p:bldP spid="3" grpId="0"/>
      <p:bldP spid="6" grpId="0"/>
      <p:bldGraphic spid="12"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b="1" dirty="0" smtClean="0">
                <a:solidFill>
                  <a:schemeClr val="accent2">
                    <a:lumMod val="60000"/>
                    <a:lumOff val="40000"/>
                  </a:schemeClr>
                </a:solidFill>
              </a:rPr>
              <a:t>SCREEN SHOTS</a:t>
            </a:r>
            <a:endParaRPr lang="en-IN" dirty="0">
              <a:solidFill>
                <a:schemeClr val="accent2">
                  <a:lumMod val="60000"/>
                  <a:lumOff val="40000"/>
                </a:schemeClr>
              </a:solidFill>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97280" y="1737360"/>
            <a:ext cx="4435227" cy="4022725"/>
          </a:xfr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54480" y="1737360"/>
            <a:ext cx="4564530" cy="4068312"/>
          </a:xfrm>
          <a:prstGeom prst="rect">
            <a:avLst/>
          </a:prstGeom>
        </p:spPr>
      </p:pic>
    </p:spTree>
    <p:extLst>
      <p:ext uri="{BB962C8B-B14F-4D97-AF65-F5344CB8AC3E}">
        <p14:creationId xmlns:p14="http://schemas.microsoft.com/office/powerpoint/2010/main" val="943879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arn(inVertical)">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b="1" dirty="0" smtClean="0">
                <a:solidFill>
                  <a:schemeClr val="accent2">
                    <a:lumMod val="60000"/>
                    <a:lumOff val="40000"/>
                  </a:schemeClr>
                </a:solidFill>
              </a:rPr>
              <a:t>SCREEN SHOTS</a:t>
            </a:r>
            <a:endParaRPr lang="en-IN" dirty="0">
              <a:solidFill>
                <a:schemeClr val="accent2">
                  <a:lumMod val="60000"/>
                  <a:lumOff val="40000"/>
                </a:schemeClr>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2435" y="1737360"/>
            <a:ext cx="2740624" cy="4508894"/>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63387" y="1638032"/>
            <a:ext cx="7728613" cy="4157461"/>
          </a:xfrm>
          <a:prstGeom prst="rect">
            <a:avLst/>
          </a:prstGeom>
        </p:spPr>
      </p:pic>
    </p:spTree>
    <p:extLst>
      <p:ext uri="{BB962C8B-B14F-4D97-AF65-F5344CB8AC3E}">
        <p14:creationId xmlns:p14="http://schemas.microsoft.com/office/powerpoint/2010/main" val="3769756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arn(inVertical)">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474564" y="1484899"/>
            <a:ext cx="3630738" cy="923330"/>
          </a:xfrm>
          <a:prstGeom prst="rect">
            <a:avLst/>
          </a:prstGeom>
          <a:noFill/>
        </p:spPr>
        <p:txBody>
          <a:bodyPr wrap="none" lIns="91440" tIns="45720" rIns="91440" bIns="45720">
            <a:spAutoFit/>
          </a:bodyPr>
          <a:lstStyle/>
          <a:p>
            <a:pPr algn="ctr"/>
            <a:r>
              <a:rPr lang="en-US" sz="5400" b="1" dirty="0" smtClean="0">
                <a:ln w="22225">
                  <a:solidFill>
                    <a:schemeClr val="accent2"/>
                  </a:solidFill>
                  <a:prstDash val="solid"/>
                </a:ln>
                <a:solidFill>
                  <a:schemeClr val="accent2">
                    <a:lumMod val="40000"/>
                    <a:lumOff val="60000"/>
                  </a:schemeClr>
                </a:solidFill>
              </a:rPr>
              <a:t>THANK YOU</a:t>
            </a:r>
            <a:endParaRPr lang="en-US" sz="5400" b="1" dirty="0">
              <a:ln w="22225">
                <a:solidFill>
                  <a:schemeClr val="accent2"/>
                </a:solidFill>
                <a:prstDash val="solid"/>
              </a:ln>
              <a:solidFill>
                <a:schemeClr val="accent2">
                  <a:lumMod val="40000"/>
                  <a:lumOff val="60000"/>
                </a:schemeClr>
              </a:solidFill>
            </a:endParaRPr>
          </a:p>
        </p:txBody>
      </p:sp>
      <p:sp>
        <p:nvSpPr>
          <p:cNvPr id="3" name="Rectangle 2"/>
          <p:cNvSpPr/>
          <p:nvPr/>
        </p:nvSpPr>
        <p:spPr>
          <a:xfrm>
            <a:off x="2572922" y="3305950"/>
            <a:ext cx="7434022" cy="1754326"/>
          </a:xfrm>
          <a:prstGeom prst="rect">
            <a:avLst/>
          </a:prstGeom>
          <a:noFill/>
        </p:spPr>
        <p:txBody>
          <a:bodyPr wrap="none" lIns="91440" tIns="45720" rIns="91440" bIns="45720">
            <a:spAutoFit/>
          </a:bodyPr>
          <a:lstStyle/>
          <a:p>
            <a:pPr algn="ctr"/>
            <a:r>
              <a:rPr lang="en-US" sz="5400" dirty="0" smtClean="0">
                <a:ln w="0"/>
                <a:solidFill>
                  <a:schemeClr val="accent1"/>
                </a:solidFill>
                <a:effectLst>
                  <a:outerShdw blurRad="38100" dist="25400" dir="5400000" algn="ctr" rotWithShape="0">
                    <a:srgbClr val="6E747A">
                      <a:alpha val="43000"/>
                    </a:srgbClr>
                  </a:outerShdw>
                </a:effectLst>
              </a:rPr>
              <a:t>ACADYM</a:t>
            </a:r>
          </a:p>
          <a:p>
            <a:pPr algn="r"/>
            <a:r>
              <a:rPr lang="en-US" sz="5400" dirty="0" smtClean="0">
                <a:ln w="0"/>
                <a:solidFill>
                  <a:schemeClr val="accent1"/>
                </a:solidFill>
                <a:effectLst>
                  <a:outerShdw blurRad="38100" dist="25400" dir="5400000" algn="ctr" rotWithShape="0">
                    <a:srgbClr val="6E747A">
                      <a:alpha val="43000"/>
                    </a:srgbClr>
                  </a:outerShdw>
                </a:effectLst>
              </a:rPr>
              <a:t>Free School Classified Ads</a:t>
            </a:r>
            <a:endParaRPr lang="en-US" sz="540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3749036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ER_PHOTO_0" val="png|iVBORw0KGgoAAAANSUhEUgAAAZAAAACNCAYAAACZgCw9AAAAAXNSR0IArs4c6QAAAARnQU1BAACx&#10;jwv8YQUAAAAJcEhZcwAADsMAAA7DAcdvqGQAAFGPSURBVHhe7Z0FnBXV+8ZXfv4pkRC7kE7pEOkQ&#10;AwEBxUBKQlQUMVDsxsbuAiSkDBrpRrpLumHZhWU7eP/Pc2Zmnb177r1z795FxfP9fJ69s/fOeefM&#10;mTPnPTVnogwGg8FgMBgMBoPBYDAYDAaDwWAwGAwGg8FgMBgMBoPBYDAYDAaDwWAwGAwGg8FgMBgM&#10;BoPBYDAYDAaDwWAwGAwGg8FgMBgMBoPBYDAYDAaDwWAwGAwGg8FgMBgMBoPBYDAYDAaDwWAwGAwR&#10;RUTOtTcNBoPBYPDP6dOnr4c+ysjIWIDPVdCf0EroM+geOJRC9q4Gg8FgMERFpaWlNYeDWAYHERDs&#10;syM9Pb2fHcxgMBgM/2XoEOAYMmwfQSfhVw5ooUzG/xfYJgwGg8HwXwNO4GPbJ2gdhk4OcCKr8FHU&#10;NmUwGAyG/wpoeTxguQLvzsMtAicyzTZnMBgMhv8CcADloKRwnYcjO/wA26zBYDAYznZQ7v9gF/45&#10;EkEr5BS2L7NNGwwGg+FsBYX9lSj0k4M5EAfdb24R2BtimzcYDAbD2QoK/b7BHAP54osvZNiwYWpb&#10;t48jAgcSh+2L7EMYDAaD4WwEhf0YL06hc+fO0qRJE7Wt28cte5/H7UMYDAaD4WwD5XweOJDNdoHv&#10;V+Sxxx6TChUqqG2i288Rse3msQ9lMBgMhrMJFPYXo6A/xQLf1wm4RT4cMkTOPfdcSUhIUP/r9nPk&#10;kJaW1tQ+lMFgMBjOJlDYV7PLeq0jcEReefppQRCZPXOm+l+3n1sEzmmYdSSDwWAwnFWghXCzKumB&#10;zgk4In3vuFM5kE7tb1f/6/Zzi8CBnMBHMetoBoPBYDhrSE9P78WCXucAHCnw0bR+Xbm0eD657MKC&#10;sn3bDutrzf5uERyjm304g8FgMJwtoJB/MZgjIDt3H5QW15eWTRPayv23XS6P9H9Kfa/b3y2CVsjv&#10;9uEMBoPBcLaAwv3rYI6A/DjqZ2nf5GLJWN1D5n3bUsqULiHx8YnqN10YRwTHSMXHNfYh//MgXQpD&#10;laHG0M1Qm7S0tLZIo5bY5piUWZDSYDD880GBNZWFPD79ivR5oL+81b+iJK++T+KWdpWmNQrJW+99&#10;qn7ThXHL3megfcj/JDj/wkiG7nCmU7B92EkXHdjnGH6fAz0FlbFNGAzhg3yVB5npYqgyp0bis116&#10;enoX9mFD9+H/TtiHNZhK0Pl2MMMZBtegENK/JFQXugm6E+qBa9Sb1wvbbaF60OV2kL8NxPUcxGM9&#10;PrMV+o5IWnqGNGpQTxYOu0FOLusuJ5d2kzFvXS8lrikpCQneWiH4XIePc+xD/2eIj4+/DOf+MpzC&#10;PpUQIYKwSdB3kHEkBu8gw1SBukLvIfNNg7ZCnNESEOzPGswhaA40GP+zEDMv+skFkK506DdAA6ER&#10;0HLoIJRiXw6/4NrEQxux73D82wefFW2zZwwctyjicJzxwfG1Ilv/3CP1ql0uRxfcDXWRI9CJxV2k&#10;wbUF5G0PrRAHbNe3D33Wg9MtiArD80jfaOvsA6eRPzlg+yTsPWibNxiyg3xSARnuVWidO/P4w53R&#10;Au2P345C46B7oYvtwxnCAMmZH2nYCdfoV3zGWCnsH+zj6RrBHuG7xl+F6tiHy1VwnEo4poqUEz9f&#10;kZ/GTZJbG10sKWvuk8Pz74UDuVe1Qoa+UkcqVqoq6RkZ2rBuERzrG/vQZzVpaWktca6b1EkDXXqE&#10;KgfY/dw+jMFggQxyPTQKylJzdTJPTuQLMuBxfP8tdL19eIMHkHRFkWZPQNuslPwLpnNO5Qu+WwLx&#10;BU9F7ChEHHvgVuGOi1uk70OPy5PdSknq2p7KgVBsicSiFVKhRF4ZNeYXtZ8uvCP791h8nNXPhKCV&#10;8KQ6WeCbBjmVA+7hb/FxDlQE31fDdeT765ulpKRwAP5COyqGsx1efGgcM4UDM0puyg0y4jR819yO&#10;jkHDtm3b8iGN+kNZ+rCd9MwNucE12o/vnsFmxGfmwK6ai+s+tlsO9a9vIJM+bSFxy7tnOhDq1LJu&#10;8nb/SlK/QXO1n86GWzZ97MOfdeBavWKfo/b8IyEHHGs9dNT+NxN8FwOxK/VDqDW+yrUKiOFvAhf2&#10;CugTXOg067LnvuPwlRvEg06sgh09gw3S5A6kzQaVSECXjrktB8RjD2q3veyoRQTYVGuz645LkS3b&#10;dkqV8pfJ0cV95NiibpnOg+Mg+2fdLX/+1kFKXJZP5i9cpvbX2XFEcMzl9uHPKnBteqgTBLpzj6RC&#10;Ael9CGGGQrdC+ezo+gVBikKlsG9NqDlaNwzXAd/dwU/83wqfrPgWt4MYzhRIdNZmB+Ki5mhgLZJy&#10;wHY8bgKz/DZAWtSHrAWfgJNWf6cckHdm4P/ydlRzBGz9QZu+x3JEBr/9odzeqqTIzmfl6KK/urCo&#10;Q1DSyh7yZNdScksbTgIMnFYO2D4jYzxniuTkZL4OWE1Hc5/v3y1fcL234fsB2MzLeOPzUvzfGt9z&#10;3O1XfLJVwynEfG4nINiPXeGLoNeh/8zkiL8NJHILiFMZFdj+R8kBGWMyPi61o/2fAufNKbgfq4Sw&#10;8U2nv1MuTuD/e+1ohwXCn8/Cgsbcx3CLtGzVWr589UaRXS/L8WUPyuEFXeE8Omc6keNLusruGZ3k&#10;0gvzy8pVakaw1pYjguN+YUfjrACnNJfnpTtffwqEbv+cyg3Sfy00BQo6q5P4s+MGtjhmd7edJIZI&#10;goS11n0A7ovxT5MDMsMu/F/bjv5/Apwva5Fr7STQps8/RQ7YHmxHP2QQtrRjy7HrFok+fkJKXXOF&#10;7JzzqKRufVliVz4mRxf3ynQeqhUy7145vaG39LvzKunYqbsKp7PniCB/RWO7sB2Vvx3GBWJ6sNuG&#10;rc/a/B9RLWjv4hfs14XnhE9Pckg8elQ2ff+DLB70rCx+apAsGvi0rBnyocRs3ap+14WNlHzR7ROK&#10;3OD/efioZSePIScgIQsiQUeqlAXuRP8ni+Am5zsiWtqnclaDc+4AqSm57nT4J8sB20NxCp4f0EOQ&#10;CxHmPnwGrDWTDz/+UprXu0xk35siewZL8qbnJHrpg3LE1QqJQQskdmk32fhre7nkwsLy5449KqzO&#10;piP79852lLTg9yshFuZc6oPiTMWr7J9zBA7PGXV8oPMDaBHy+mEoczyS8H/8tg+fk/H5MHSlHTwT&#10;fFcAUieMz6AiScePy6p33pNx1zeSYdeUlmGlysnw0uWhcjK0RCkZWbmq/DlugtpXZ+OfLAdsp6Sn&#10;pz9gJ5MhHJCO1yDzqT5m4pvY/3TZcU7Gx1ntRHCO/4rWoU4OyGej7NPxS1JSEp+O50OpmTN3fO05&#10;cqhVp4F8xe6rY+/J4CdvlA3THpbE9QOztEI2T7xDji7sIhnre0mPtpfJXZ3V4r5au44I4jHVjlom&#10;+I3dvJ9B7Iu3HnF3we/wG5+R+ig1NbWRHcwzCFcfNr7G5yHbpGcQ7iSPi83M7l38H/Rd8o7IwQUL&#10;ZULjZspRjLq2uvxUs05W1aqrHMiICpUlel3w7sB/qhyQZq/aSWUIBWRuNoH3MxF9E/ffJDv+8Tif&#10;M94kxaErpKWldcTxOYWWT3r3xP9N8X3EniNABv9CnSTg+f5bRXAuX9qnlQX8fgE0GL+rtw4Sd1id&#10;yIpVa+Wqy4rKyY0vyKFl1oukBt7fGKXgGxK97CE5tqi7HJhzj9S99iJZPqa9WiOLrZDC5+WVzVv+&#10;VDZ0tin7t6TY2Fg1NRnb9+KrFeqHEMA5zUWeuIk2AoH82wTHmGIHy8SJjxc5YJsrDbSjXRxfjWm6&#10;99OJnNixQ0ZXryU/lquoHEU25+EIvw0rVVbm9XtEhdPZ+zfIAduD1EUweAMJxrWo1CwrJzH/zbLP&#10;Yy+Uq0+wwz5nqDXCTcnlV1bhM0Md3Ad8zafqx3NKKz4r4qug/dQ6YOdzy+K//zo5IE2esE9Pgf+7&#10;4fe99s/asL5yqFWnkfTpVAWBvpSuHWvL/+WJkosuLCxHVwySlM1PS/yqvrJ50h3KsdzXsYLI5j5o&#10;hfSWLq0vl4aNW0h0dLTWviOCa/ABpBZzdNDtq5Mb/P8jdIl11n+B7y6HfTVV2cEJH64cYPcHSM1W&#10;0u2XKfv3md17qm6qgM7D1qiqNWRs3foSf8hqKOlsBsI55t8tB2zfal8SQyCQUFchU3nuE/23iOC8&#10;ZtinGRFg9yKoLkxzfvlXkPWGIhc8tlu+IE74+vQ+aCIKyyfZ8rPNBwThXrNNZDvGv1UO2OYijhfg&#10;HH+2v8q2byA51K1XX66tcKm0aFxZLjgvSr7sXVAuKBglbVtVE9mH5Nv/jHTrUFk5kML5zpHvBrfA&#10;9/3k0+cbqu+ee+45ZUd3DEdudL97kQO296A10kxdYIDtdvjuoP1ztnA5kRvd726RXZMmy7CSZbTO&#10;wp+Glykve3+3Xx2s/mYlLTlZYrdvl91Tp8nq94bIisFvye7JUzKdjoMuTmdSdhy4+rBZjy8QSKAC&#10;uGk9NWnDlrocgdGGi4Bs2wPs0w0LmLgUBf0A2JkHcVmLbDjH8yIduAZr8dujhw4dOs8+bBawSx9r&#10;z9xNq0BwD124nErZRkGKNMh0xr77eBG5v28/uahAlLSsFCWr3yoia98uKoPa5ZfG5aOkRrXScCwV&#10;pXqJPNKneT4Z1DJKLin6P6lf52qJynOuXAaH06VLV2VHZz83RHDe6djuhDz2kPoC+O53JkUy0tJk&#10;asdO8mP5SlpH4U9Dryktm779TtkgySdOyOFlf8jGr76R+Y88KhNvvlV1idHRDCtZVjkotnDGXtdA&#10;5vZ9UP4cN15S4uJUWF3cfBUOOjs62ft+ZN+CBh1IoHdDSdRQ5CY9JUVOHTgg0evXy8GFi1QtZd+s&#10;2RKzZYv6zY3OVrgiuEG5tHRJ+5Q9g6B5Ee45hM98gNLBfYycyg3+50NTXe0oKPB/ScQhVx748iU5&#10;NhY1xD/l8B/LZf+cObJn+gxVAHD6pi86e+HKQfebV5E3h3wt99TGpZt6ocjY4rLxvaLy8E35JX7Y&#10;BfLojXmkf6tzJHZYMRnSvZB8eXeULHgsSjpWiZJPOqG10jFKGjW9QdkhumPkhnzR7XMmRY6uWq0G&#10;xX+qUVvrKPyJYyULH39Sdkz4WeY99LD83LQF7FSxHAWcBgfb6UB8w7H7a3jZCsoB/dyspeyfy1m1&#10;/tPCTcKhw3J46TLlfNZ9+rksf+11WTLoWRWPBY8+hs+BagbZvtlzJCM9XYXR2fQVwX2Xgu0S9q1o&#10;cIOEqQipPnsn0SIhh4TDR2TDV1/L7N59ZeItbWRsvetlVJVqqlYzvEwFlWFGI+PwtyWDnpPdU6ai&#10;APvrGSGd7XBEkBHG26ftCYTjmNByFRi47eWmHLDNJ7fVUun4HGt/Fzmpo1gcmDdfFj/9jEzrdLdM&#10;aNJcRqPQGFGxivxYtqK66VmQcPrmrB49ZcOXX0nMps12SAut/b9BZOL0+dKobJScHn2BxA+9QE58&#10;f4H0bJZPjn1dTGRCcZFxED5HPFJYHm4aJUkfRknsu1GS8EGUTOwVJZUqVVLvESG6Y+SWHHS/nWmR&#10;zUOHh9x9pVSrroyqVlPlG4r3O/OTdl8/YvlAp8N8SXzjRpJiYmTTdz/IjHu6qNYL8ygH8RlnfrJV&#10;48SB042dls7k2zrIkeXWvAe3XX8iKDveUoWCIStImBFeE9KLHNhsXfPBhzKufkNVo6CjGFmpqqpl&#10;qNqHK0Px/5GVrrXnlZdTBdiK1wdL3J7MMVTtsUKRA7br2aceEM5+Qdr8bc9XOGD7JOLxLqSaaL77&#10;hSuHA/MXyIzOXeAoKuAGK6tuQk7T5DVRN71znfDJa8faJW9E7jOzaw/ZM3WabenvSSdfkTUbtkuV&#10;q/NK7LeFJQGtjoxRxVULZN07RSX5xwsk7ocLJG1kcZn/SlHpel2UHH0rSna8EiX73kBrpH+UlC95&#10;uZyIS1C2dMf4x0jFUI92/xBEljzznAzj4Ll9n4akEB1GNsEJsQIzDo4h/kDmcJCCLeG1H36EcqKZ&#10;Klt+LFdJ5U2vx2TFla0g9oIQ3fm7RXD/cWZqfrt4MBAkDh944vMS2oQLSXZ2Po3m4baRo+SX5jeo&#10;izuqimbOeBCNRI2FDyqNqV1P1n/+hbKvbPseM0QRZISJ9un7Bc6DD36pEsTXxpmWG93vocqBLQhO&#10;t6RDoPMI9Yang1FOBzW9md16SMzmLcouj6A7bm7IH8di4qRS6UtkxwcFJAkOg91Yz7YvIFOePl85&#10;EzqQpOEXyLYPi0nHWnlk96tRshPa/VqUbH4+SipekU+2/Bn8oUJ/8odu33DkJv7AAdkzbbqs++Qz&#10;Vela/8WXmRUvXVgvcph+V2dVodBd/zMiOJGhJUqrljFJS0yUDV98JeMaNFZlC8sJbbhgonMqX1km&#10;NGqqHo4kunRw5IDtVnYRYSBIkP52wuRIDnzYaGrHO1QNlS0KL9P+/IrNYNRyf7i6pOo2STpuvf9I&#10;d3yvssNz+pPfN+jhN76oKOCb7kJSpOxEQISDk+wfZo2NtctQuxZ0YquRDmXnr7+pY+T2OTtw6/jG&#10;jbJ/zlw5uGixHFu3XhKPqSWy5PqG18myl/KolgYdyJCu58nHPc5T23Qg7No6ic8Otc+VFU9ZzmMn&#10;WiEH0Qq57uoomb3QexdHplQIVFLSUtWsoqXPv6jEcT4HbbgQ5MDa8/x+/WVsnetU+qtuG7Qgf7jq&#10;GhmD73LyMB/h/TYeBaz2ocEzKOZTdnunJyfjer4s311yRfiOwy06p6tLqV4SoksHtwjKBTOY7gYJ&#10;M91L4gWSA2s+qjbLh410FywHYm1jcrsOkhRtjWPr4uFVdvh37STIAr6/Eplkd46OoY7gH22YMyAS&#10;u22bTGrTTjnl0dVq5szBuwU77BJgQbZt9Bh1LF0ccixlmQV0mvw5dpxMv+MuGY3CZAS7R8tXUtsT&#10;6jeUlQOekGY16srYR8+V0z/BgUA/9iskT9yaX41/0IFQp0cXl3sa5JUpD0bJfjgOdmMdfydKbikX&#10;JSPGWc/uaeOhkcOBBQtUXnUKdPWJVhrHAOMPWl0xuvBeRE7u2iVz+j6oWn9Mb9V143Mt+LQ4B6+J&#10;zk4wkWNr1lqD3RGoYERCs/v0VZ+q+9vnt3DF8/ul5Y2SmhC8u5KgbFhrFxUGJErQFU2DibBmsHjg&#10;06qpyYEz3YXKsXBTsEvr967dJSM1NUc1XILz5sOFWd4vgK+5xpBakNC9vycxkAtOAtg/e44se+El&#10;FBz3y6bvvpeYzZvltOb5Qq29CIuwlj6mbn01FhUxx+Ej1lY56K4b+MypHPb/Pktm3NZRRqJg/glO&#10;YzwKlPE49ngUdNwehwJ1Klq/DfIWl2fuzCcyvrikoxUy54XC0q0x/h/zlwNha+SBVvllVA+0PN60&#10;HAgH0+++NkqGfDZUHU8XF185rP3wY30lCnGjI+HYXvQ6a1FrnZ1AImx1sHVBW4EKdhaMv7a6WdKS&#10;VO+01l4gEc5mouPT2f87xEH1SDoPR3TEHAckurRwRFBucDZWtnXF/pMgIfgKSYU7oTwL4Tjd8/cu&#10;3VSNJ8eDZh7EmjMHz8KOM+SA7RZ2UkTt2rUrPzKHKvV89/cnX9gXvePnX2TBgMfVtEVnfIAFNm94&#10;1hQ5p54rl2785ls1Rda5wYnuGJEQ2T5mnLoBc9ytGEy16qiBT/YtJ0agteiIJEcfl2WPPSFjy5SX&#10;cTiXX3E8f5oNR3lnsaulfYP/qRZH4vALZOfHRaVzw3yq6+oUpBwIfhvUvqAM6Rglx962HEgMHMhj&#10;DaKkb/9B6ri6+LhF2CJa9ORTMtRp2SEO2dOmrroGHNfj9Fiis6cT4YN3vMfUmESQa6gmQCAe4a6O&#10;Szie8k9yILkl3pur3lZPMWjTwpEDtm+xi43/NkiINnaaZEssLyJ8gvT7y6/ChcjFQsklFsLUiT+t&#10;Z8108fIiAofxCdMBm+fgO9V577ufP5GUU6fUEtZLn31ePfzE5RvULDJ72qJv3HlTs3B1+qtZELCW&#10;uHnoMFUAEd2xciISt3s3WgY1VK00V52HIxyDFYo/XnlVHV8Xr1BETm7/U2a0vFHGo5U7EYXoJBwn&#10;kGajlv7cVeWlWqk8kjLCGu/g7KtezfPJ1g+KKofitEA+7VVIBraMkuNwHHQgdCTvt46S2+/upo6t&#10;i1Om+DtalfMffUxVbrTp4RbShoO3zCuZkw50dn1EFj01yKqoebyGLPx3TZykwups+pUKITLrvl65&#10;0h39TxOd+u/34lrb565NE1uEDxOrAvS/DhKiJxNEl1DBRFjoTWpzmyoUdRcmmFSBWqGKyqQsTD01&#10;T3HzsPDl9EKii5sXETiQjfjgy/1/4P+6/XQiHIuZ0uF2+f6KEspp8Byy9UUHE2uTaBFwfIcTD46u&#10;XKVsE91xwxHZNvondQxtHDxoZOVqOL9K1jl6HFBlWrCLJRKzgVLhqOfc0kZ+RTpPxfWfAvvBNBu1&#10;/E/KXitXF88jh78uphwGu64GtM4vi14pLKkjrG4sjo2MeaywPNL0Lwdy+M0o+fGeKGnespU6PtHF&#10;jSKr3/9AfrjyGm06aIVzYOv01xtuCmkG0Ay09FnYaW1qxOs15/4HVFidXX8iqfHx8gvOPyeD1bz+&#10;vK/pyJRQcVLdp5p9wxFbWOo5JeZLxtOjY/UVw3LGKPMZ0aWJI/v35+wi9L8NHIhaMtM3kbyIJMXG&#10;qnnYIc/SwIVmxqTDmNbpLpnTp69Mu/NuVUNWGTZIRmDhxFkZCUeOqHjo4hdMBA4kDhql/gG6/XxF&#10;OOA27c57lCMLN9P6igXKyMrXyubvrX53ojt+qCJrPvjIiqvmuMHEAuvXVjfJrB69ZHbP3qoPn3HV&#10;7ZtFSBc6rTUR6G7c+Ppg+e3qUjIDNqfDthfNwr7jr60plxXMK2vfKyxpcBhsbTzXoYD8+uT5kjHa&#10;ciAcRP91YGHpeb01eE4HwsH06X2jpG6tapKeYcXBX9w4FZp5NuSxP8SPs6WWv/aGsqOz78hhZo+e&#10;ITkQioV25sw4jW2dSMyWreqcPFXqfIVzY5nAwn36XffIijfeVK3sHT//qrqKVHkB56ING0R0Gurh&#10;Y5wXx4LYJTy7Vx/5pcUNoZdDtpQDadZSUk5YDy/r0sSR/fuzdhH63wYJ0S9YgvkTSYqBA2kcogNB&#10;5mI/PDMmp/y64SAvHYOXWg8LRNasiS5+XuRG97uvCJdAYK1O1ehxLrq4hSX7pmMXxcq331HH4hF1&#10;8QhFJFwHwrhw/r1TMyOcIrtwwBOqm04Xxi0WIGyhctID0cUvkEjc5i0yAxWLmSg4ZsKmV82GFtSq&#10;J2XzFpIJT59nzcRCC+TrPufJ+10LZk7lTR1ZXBa9VlTurH2OannQgex5LUrWPB0l1cteJIejT6p4&#10;+IsfZ5zREYSTF5jPef8EW/PJIRwHwsJ2Zne+f8t7fiJcDcLLNdaJjmdMnXpqoUQdXAdLdadqwgYS&#10;4zMG6TzvoUfUEils3Trx5fgQHUo4k3icFkjKSf/X2pH9u3EgBC0QlbN8E8mLCLuwJrcNoQuLzsNu&#10;ZTizdIhlzWLX5CmeMi6bwpnNc0oTx0jKweqHDr87KJjoWNmXzinRRBeXUES2/TQm5C4sOo/5/R/L&#10;tKHSWG1ZTnTKbR2twVxNWEeqCwN549jqNSqcb9yCiWwY+LTMKFlW5sJeqFpVt77UynuBvNbFmoml&#10;WhtofQy6rUDmVF7nYcI21fKoZ0D4MOEuPlCI7Zol/idrNvp/NwhJPHJUOYFwCkSKLYTd09RMeu0x&#10;KIewHEjp8motKKKzrRNZO+RDGYFKxzjYCFUjcf8uGvC4skPcdtHil2ntO8roSlW0YXUaC/2ESufi&#10;J5+Skzt3KTu+pCUmyW8tW8lPKFt0NgJpDML8ZhxI6CAhblUpAtyJ5FVk5Vtvyw9XlghaA2NhwtoQ&#10;+/z3zZqlwmazqb719vQrB4W5LlNSdPA+5JzKgU1xNYipiU8kxWY6+3W5eCHRxcmrSNzevcoxeWkp&#10;ch+O68x9sJ/fgX2iHD0KJ50Nt9jyWfeZ9eoSXzuBRBL3H0Aroq7MR3osgK1QtR4OpOP5V0iPG89V&#10;DiTlx+KycnAR6dMif+bT6BxcP/7tBdK2xv9k9SDrYUJnIL1ZySgZ/bNVi9bFkSKbfxga9hgTu2K4&#10;yB/R2accwurCKlVWtgz/UYXX2c4mtafI4ocelrGopP0CG6FqDBz++iEfKDtu2yQtIVGmtbpZJlRG&#10;rV8TVqefkXcnIF+e2q0ez8pWYSQpJ+NkSosbZAJbExobgcQwU4wDCR0kRFWVIsCdSF5F2KXBJikH&#10;EdkUVH2mcBZOgcWCkIUIB8snt2sv++cFX11z/RdfeepyYStk32zrCV+drUiJcHVPFhJ0hLq4RFS1&#10;rHObfve9aoYPY6CLl1eRDV9/o7paOBhOB8XzUMI2nTonArCwYRciZ0+lp/jvdiLqKeWGTYI6JV5/&#10;riJAQjkPsu+772Uu0nwR7HgWzkkJ2+vq1JdnLy0jN9T8n+q+4ppYh78sJl0b55MYOA01nRdOhE+q&#10;d6z7fzKjn7UWFh0InwXpWDFKXn/PeumjLo4USUtC7fem1t5b4i4x/Tjl2Vk81N8xSKgOhNeXcTr8&#10;h/eKCElPTZVZrdvKb8gXuhlugTQZ+hl5ac8E63UuvrZP7dkjk2vXk4nId7rwOnHfKXWuk3hUhIjb&#10;pmM3Yf9+mYIKQyh2HU1EuTXDOJDQQVoUQpNSrc/tm1BeRTiYzVlRvBHYPcXWg9O/y8HXtR9/IkdX&#10;rszc39eGW4QvsPFau131TvD52zkR2TpiJI5VVhW2unj4ijeuevYDN5JyqGH0j9MJs7APZcXQQCJ8&#10;RmVK+9ut2V8oWFSBh7jRsfP6cbDVmZhAdHYo9RscG5+2pvPRxt8WJzyMv75xaC1FtSecXrcesggO&#10;aCnsBNMynMdiVFIWI82WVK4qi8qUl5U4v1Flq0n90nklfngx5TA4pbdn83yyZUhR1X2lZmKNLS69&#10;mueXEd2i5JDrYcKeNaPkpcHBJwEQpm0440zUcOQT5nnizz7hWEZIDsSuxHGpF6Kz7SsSv3uPTEd6&#10;TkN+101QCCjkrSnIEzH2jEJf24d+nymTyqBypAvrR1NRlsxB68LfLClydOEimYy04fF1NgJpKtJo&#10;FsquVO8OxMzCckBiqDa6O5FClQMfKoxev0EOLV4ix9aty1y7yo0uvFvE6wAebyY1f9tGZy8nIrFb&#10;t6r+7WA1bSXcdCww6UD5MOGKNwar75QT0e0fRMOuKSNrP/pYxUMXv5CkrFhwKQw+xMguspMoLJx3&#10;Izhow7uk9oEDmXLb7XBCgR2I5QgrZk6Y0NnzFUk+dFhWojW0vGpNWVGzbmDVqifL4Dg23tlZYmbO&#10;krhVq+XYz7/Ktm73yayry0mNi/LL7s+LKIfBsY8n22SdicXvnmpXUN6+LevDhAOuj5I+Dz+l4qOL&#10;pyPCNJx6e+gvXqKY1+c9rJak82ufzLjn3qBdu25ZDqRGyA7k6Nx5Mp0tR1y7WbATimYi/8+t30CS&#10;Dh9Wtnxtb//gQ5kGR6sL608zcM5/3N1ZhSdum47d3T8MDdmuo+llK8rqB/qpRWBpzde+WwSf5j3p&#10;DkgMtWCOO5HClY5gF4TyhSuLenEgqnbboHFEn3h2i8zp84Dqp/bSilDdQaj1bh87ToUlfF0nu4Z0&#10;+wcT02DhY08oO7r4hSN/6PbNIns/N2zNBHUg0FDc2OtDGAchsbNmywre2HAQwbSyYlXZcPOtkm7P&#10;ZnKz/8VXpRIa2wsHF5L0UdZU3o+6n6fkzMTiJ18s9UQLy3E4YyDv3hIl7Tt1UXZ08XSL8EVFKq/U&#10;DK2bk/mYS8wkaApdxzYd1OS27YO2+NyiA2GeDOVpdLL7y69lJq7ZfNgIVXOQH5bf1kEVxiTTtvpP&#10;ZO39D8hsOCddWH+aVbq8bHrSvyMnmwc9h/3KacMHE8MdQaWV6Oy7Ze/TzS4+DUiMK6AkL4kXaTnw&#10;XVZ8qpt9kKlxp2THuPEyqmwF7YyJLEINaXT5ynJ4yVLbjv444YgcXLTIcmQ4ju4G9dVQtBg41uCG&#10;tT9254XTCmE32FxnQTxKE89clzq6BZ9/4ZRTiq3NqSjQfqpUVX9tXOK1XPCgmjHuuUJx6ONPZVXJ&#10;srIODiKYVpUqL8fR4iC+drAhdctXlR/6WuMgfHBwdP9C8tIdf83E4nc/DSgsvdDicBwIp/QOvztK&#10;mjX3+GZCex+O9/C66a5nILH7a8uP6rU82WwTjpH83LS5t5awLdXliooPW5zE165OZMvjA2U+Cu3F&#10;sBGq5uN+2fzIo8oOLGaxm4b8s7zljbIQ94MurD/NQ9rs/dzPWJT6VmTNXZ1lAVoquvABhfuS8Ynz&#10;sD4ZycjgQt6nUScxZIJEUdM03ImVK1KX4C/oMLZ+863MbNdBpjZrKVNxs1KTGzaWX1Fo69Y48tVY&#10;ZK6t336v7GmPGY6UNZG5Dzxk1yj1N2imcJPS0cy4t6sKT5zPsJ6VsaVaICFOwYyEfDm6dJks6dc/&#10;8/pMbY5rhev1W+16nq7Tz5WryvQbubCfqqdoj5kptYfI3gFPyLoyFWQjHEQgbahaUzY3aCJpMfql&#10;/snd9z0sT90Ylbmo4u/PFZZHb8mf2QLhIPrCV4pKhxqW46AD4WD6nH5RUqtqeUlK9rbMDDmyYqXq&#10;xuI4mO6a+hPDzOhsvYed+Nrlcw6qRRFCRcQZoPfytDul9snIkHUd7pClaEn8ARuhqa4shtPf+2H2&#10;blcSv2mzLLu2hvxRvbYmrH8tgUM+PlM/c5Ok4tqvbNTMsq0JH1BIz2XIQ/EbNylbvvbdIigrl9jF&#10;psEBicP3X0T8lbZuOcTv2SP7f5so2z77XGbddIv8fE1p+Q01B86EcDQJTXrd8hQ6/YJCdmWEC1ly&#10;bM0aNfbh5YYdhQzIm5XvdSduO3zP+8TWbcN6ToC10tXvD1F23PHLLTlwFs7RhQtl14iRsuLRx9T1&#10;+QWO1H2NqMkoJHXXxFeTkYaTURs+uXWbsq87dqbs33d1ukc2VagiW1AoBdKmcpVlT3f/s7zIs6+8&#10;J7fDOcj4C9V6WOvfLaoG0lNHWoPoXOZk1yfFpHXVPLL9Jes5EGr7i1FS9aq8snGrPX3Ux7ZOZP4j&#10;A9TAuJduT0fMZ1wy5vim7AUZ4TvpQ23ZsDuVT2rTKRC3TZ1IyqHDsua6hrKqai1td2EwLYfTP67p&#10;DiLHJvwiy9Gy0YXzp1VwNqtq1JHEHTuVDbdNx+6ptetkJdKO++lsBBTt04FsCD5OZP8+2i42DW6Q&#10;MGritjvBIiGHk6h9rB34lPxeu65MQi1lUqmyMg2F6gxk9JxoKm6SRR1u93yTBBVtwNb0uzvL8HIe&#10;FpJDIaGW7BiS/aU0RPVdt2tvrYKrCx9AfMiMT+cTt93cEKGz2z38R1lwazuZgsJqEhwYP2fAUejS&#10;PhRNgaM/6KGfmaTHx8vOljfJtirVZTtu8kDaUqq8HHn5NRXOn73hP/0m9UvBgYy50Hru45sL1FTe&#10;I18Vk/hh1sq88UOLS+vq58rCx6Jk7+vWi6XYGql/dZRMneXttacU4TIgqtuSXUg4d6/iWJFuViHh&#10;6wCGlQptlleoLVgSh9bmWjju9SiM1yN9QxIK43UojBM1i0SS/a++LmvgWLVh/WgtHMOWm26VjGT9&#10;svTkOBzTGuQDXfigYpzRcklYv0HZ8rXvlv37OLvINLg5cuQIp/RuD5aIoYikJyXLtrfekVmooU+H&#10;45iN1sUcZO5IaTYu/vwGjSX5qPUWOl08QhHZMmy49Tpd2NfdmI74+0g09X9rdbP2hTSE3XS/NGsh&#10;obzWl3a5YuvEm1qrV3gSt91IyuH4okWytO1tMh3nPRNOWZfWOdEMVBj2j7EmF+ji4YikHjoku+o3&#10;lB0ojHbiJg+k7SXLScxX1riTP3sz5yySay6MkrhhF1nvRx9dXD1MyIcK+XChMw7SpVFe+e3+v14s&#10;xfGQ1mWj5OthwePtFln2/IuqBcmlN3TXWCe2UpmXfLv6yLZRo9GqCW0yBo+//nPvKxqQaOT9DUjT&#10;zUjbULUJeXxb81aS7jvdVv0nsuvebrKxfBVtWH/aWLai7A0wfkYOv/l22HHeDAeyGc4yabv/FQcc&#10;2b+PtYtMgy8pKSk1kUBqKos74cIRSdy9W1Z2vENmXV1KFqA2thCZOtJaUK2WLEANOWGnvokbikgc&#10;mso/164n43AzTID9YBqNm3rXL9kHcB17R/9YLmNRIE9AHHXhswkFzjg429G4+fdN/13Z8LUbKTns&#10;/vRzmVu+ksxFi0uXxpHQXNSGj3psgaT8uUP24Kbeg5t7D27yQNpVurzEBXBMZN+Bw3JR8SKyYUhx&#10;a1HFcdb70Sc8fr5a3kQ5EHzHF0t90zlKjrxlORA+C9K9epQMetlem0xjXycSv3+/dS05UxDn71Wj&#10;0Orc9/tMZcNtb/dvE9VvujD+NBqtx/1+xg50IoefeU62Ik3/RNqGqm2o9Ozrln3dLZJ2/LjsaNhU&#10;tqPCpwvrT1tR6YzWjKkoqW/RsundV7aVq6QNH0yMz86mLSX9hLdnQFDJ/swuLg060tPTMx+s0CWi&#10;F5FEFOgrGjWThcj0fMhrGTK07gGwnGoJHAg/I+VANrz7voy7uqRMQpwnwm4g/QLHMLtt+4BLfmz5&#10;7AsZD2egC59NOObPuBF+QWG+I5TlJ8IU2TX4LVlwVUlZCge/DDeUb/pGRHCefMAvxkN3HElev0H2&#10;4cbeDweyH3EKpL1lKkjCJP+vniXp6RlyRQkUvgOLwFFcnDmV1/1+dDqQV+48T15pc46cGJJHdrxq&#10;rc77QrMo6dLTrgFr7PsTYV4ayzE+XFfd5AJf/QaNg6Nd4jwTQtm2DsCpjIdD0IXTqnpNZS/O631h&#10;73Og092yq0IV2Y20DVU7S5WT6Fdfz3Y8krh8hexCa303Kga6sP60Ey2Q+AAD6Blore27sbXsqlxN&#10;Gz6YGKcDt99l2dQcwy1i3gUSBCTUQ0wo38TzLITl6qubkBH/QIZaVauerMKFCqaVVWvKCtRgliPD&#10;rEAGVoNnmv18tbKatR8dVk7jTZaiBjUJNfFpuPmC6Tc4hh3ffKvC6WwSThb4FQ5pGgoRnQ0l/Man&#10;YX8rUUrmtWkn0UvtacmUxm4kRKJ/nSjLri7tOa05SLmiUlV1jZaXrSQr0UrzdH0ZDtf05KLF6ri6&#10;+DgiyStWysFK1eQQwh1C+EA6AAeSGKSlRprc0E7e6V5QZNLVcnrUBTL+sfPlGbRCMqfyjikuQx86&#10;Xx5omkfiP/0/2f1GHjny9jnyXacoaXHDzcoG0dnXiaSg1j29YROZVKWadnKBTpPgyPmZsP+AsuHY&#10;OjJ/gfyGisUUjxMXJlauKrNvbq1eN0184+crknb0mBy4vrHsx72oc9bBtBf3e7ymNUjihv0oe0uW&#10;04bzK1QODyB/pfp5pwxJ3bFT9iOf7Ec5oLURRHuRl6MfUm+1CHi/OWC7rV1UGnSgiaaqib4J6FUk&#10;evQYWV2itH7QykfrcPHXoMm84bqGsqN7T9n18KOyvXNX2VD3ellXPfhA3jpkHH4m5dCBkJTYEzKv&#10;cTP5HYW57onVLKpeS2ZWqyGnAswsInFbtqqnc3/HDc13VGSxgcJgJgrhadeUUW/Q+/PjTyXdy1TX&#10;HIqkn4qXTS1ulLWogfmmaTbhJl5bsaoaXN3aroPs6tdfdvZ9SDa3ugXpX0sfxi1cYx7n1NJl6ti6&#10;ODkiKdjvCPY/inBHET6QjsCBJM3I2uXjK/LIEy9K/zZ5RWaWV9N2571YWB66Mb9yHHQg/G7By0Xk&#10;jrrnStzn+WX/O/8nh9/9n0x/IEpqVb9W7NeCaO37E9nxzXcyCfeCbmKBP01GxWTre3/NviNHZs+x&#10;JjRo9teJ+650xg584qUTSeHqBEj3I0j3I0zbUIQwh1G5SFmd/VW95MRTg+QQ7nNtWD86jDwX3a6j&#10;3yfESdKs2XIYTkAX3osOwemdfCn4mzMdsF3DLioNviBxisOBhD8GgnBsffzZ5jbZiIyoHbRyCzXf&#10;jajJHnzxZUnZt4+HzWRPr/tlY7lK+nBuwYHwMzkCDuTEqlUyt9K1Mh8Fu+6JVbe43x+3tgv6rgty&#10;6JdfZXaZ8jIbjmIObuzZpcvJbBQSc1CjXIQa6pbnX5TEPXvUvkRnJ5Iix0f/JBsQn2zp6Ss4D16H&#10;7XAWcbhZT6da3XXk1Lz5shGtRg5CasM6wu/MD/EeVhcmqXAg0Sg8jteoK8dr1guo6DIVJXlK8BVz&#10;P/5imNxa51yR+dUldfQlsvrNwur1ts6qvBxcP/hFMWld/f9kz5Dz5OhHBeTw+3ll0wtRUrX0BbL/&#10;cOirPhM+PLeo1U1qYgLfUeJFs9AKmYVKRyzyo8POz7+wJqFo9tdpOlvHqJAQXdx8RRLRSohGK0GX&#10;zsEUfW1NiWnUTDJiYrIW9tyGA4htf4d1TTVh/Sm6dAU59eTTKm7uuDoiCZ9/GXacqWMIm/BZ8IkG&#10;BGVjIravsItLgy9InGYqpYA78byKxC9YKNtQI9ANWPlqG27+6I8+UeGIymzWphxADdfTwBgcCD8j&#10;4UAO/TRWFpQqK0twAwbTAjiCzR6fEicx8xfI5v4DZGPfB2XrU0/L/u+HSuySpZIaE6t+J7qwEZd9&#10;nH13d1GDntnS00fbK1WTXZwZdNi1yKL9Gb9osWUDDkIXNlP4fRtaL9yfZIuTSyR15SqJrlzdmwNB&#10;IZM0QT+JwRH5ffZiqVE2n8icOpI6voRyFp0b5lVLuXNqL50Ilzq5o35eWfjCeRL3dSE5AicS/cH/&#10;5LqS58jiFcGneepEDo4bL7PgrHUVEZ24hP1cONyF9RvKCdTo2SpdimswF61Y3f46zUb+PAaHT3Tx&#10;8hU59czzKj116RxM0RWulRPIU7Sk5LKbvv+AHK9zvRzHvaoL60/RJctLYoCHhEncYwNVJUIXPqiQ&#10;v6LLV5GUBcGnaRM4kIP4KGgXlwZfkFA5WheLHHvuRTWYppsx49YuNHcPtG2fGS7TjvpP5PD9D8ou&#10;OBBd2CxCpuRnSgQcyJ7X35RliPtK2Asm7rfn9cEqnM6erwKh2z+3RJK3bpPdqDHuRgswW3r6aBdu&#10;zlOaQWqSgMrCLjgQNWNKEzZT+J3XMsFDgUbSNm2W41VryfHqdfQ3vkvRpVDIDB+pwunsUeTPLTul&#10;UokikjC1jpyeXFFSRl4k3Rrnzboqrz0T66dHzpO04UXk2GeFJPmbAtKybJSMGOt/tdyAYpi0NFnd&#10;/nZZiBYnKx/aJTV8tAROZCGcyNLrGsjqjnfIQtwv/E63bzahBbO0znWStH+/tzhzn4wMOXHH3XAE&#10;obUSHKnWwrMvZDseSZk7T6LLVfZUIcgUC3eESfG3CCe/Y5w7dAq5ZZMptpqatJCMEyezOD2dCBzI&#10;UruoNOhAAqmn4XQJGFRM4ORkOXxzG9mPWusBFByBtK90eYlBjSfb8dQ3ItFwIPtR6OjCZhEcCD9T&#10;c+JAVEiRHTjm6rKVtOst+WoVmr6HPg39RUkqo7ql2ycXReKGDpN915TNnpa+goM5gMI/ze5e9LWT&#10;hJt7PxwI99GGd4nXO+G3iSqc246vSPrefZ5rrKylBuuCICkHj0j1Sy6UrSOroxVSW+SXK+X+Fvlk&#10;8auFJXXEXzOxXr6joLxzb0GRMRdIzNdF5PTwwnJPzSh5/d3A7wUJJHL895mytHQ5WY4CfjnSw4tW&#10;wGH8UbWmLIMjWY5t3T46cf/1He5QBSyProtTFnEf3LuxN7eV6Epo+WnSOZhUa2Fo9pmDJOGTz0Pv&#10;ZuK1Rx5I36d3giT98GE5fl0jq7KhsxFE0bjX4x60exF87PuKoHx8zy4qDTqQQGO9JKZOJHXbdjla&#10;rZYcRcGjG/B060iFKhKDJi9RGdixpb4RiUVhfgQORBc2i5DR+JmWAweiwqWny5+3dZSNqOlp+/F9&#10;tAEtkGPf/WCF1djMJrWnBbeR1tY/IMv557LIyccHqsHnbGnpKziGo2jiJ89boML52kmGAzkCB+Jp&#10;sBvplTDMw9Rk/J4RewI1w5aqhqi78d1iCyR+8NsB7SqiY6RekYtlwpvlRP5oJDKjrDzboaCMeqSQ&#10;eohQOZAxxeWb+wvJE23yq3WzTn5fTGRUMXm1TZR06+1/ufWgUiFFtnXtISvLVpQ1SI/c1AqkyZ7n&#10;X1TH1MbHV9wvJUViW98WngNRXUHXSopmUVMS99AjqrDWhvWjaFRCY9t0UK03FT+XTcdu6h/LrRZT&#10;KC0bl+jUEr8fqmz52nfLAds32UWlQQcKtbDfDUJCbapy34T3rFdfEpVRrE05+cDDli1NuCyqZnVz&#10;pNnvStbFLZhIGgqtnU1beH7QaSsyX4zXRRzVXiLxSB8+qLWvc1fZ066DHHy4v5yaOTvzd3X+uvCR&#10;kn0M9lWzzzpbWurEG7lVa0nf5XqdqNrC9V6yTPUhe7neqqXwoTXepY2bI/6eli6x7TqqQkRnyy3V&#10;dTLouYB2FSdOSutiV8q7j14lsqa5yLxq8mmfovJO57+m8nIMZMazhaVL43yZs7M45feXh6Okecub&#10;lBmdfS8ip1DgrUOlaAMqWBuQh3JLa+Gsj4+boI6pi0s2cb+cOBC2AOo1kPRDPsvRYzsjGXZvCb1l&#10;E10GrYOHB1j23DZtkaSRo1UFQhc+qKrXkegqNSTV4xpYgK+MLGYXlQYdOXYgc+aiphFCXydrLigA&#10;4vo9KmkbN1kZhUpMlBM9eluFky6cWxFyIKl798qeOvVlN1pQ2n58H+2kA3FNtfQrtYdIzDvvyc4S&#10;pVU4jhvsqlhVdpYuLzvREjh0172SON/7C5fCFu1DJ3A8zw6k1nXqOsQ0aCpJY8ZJxql4FU8YlOSp&#10;0707ENzowVoKSmoPVCB63u+pAhFdsZrqB/dXU820iXg/clk56dYWLY21LUQW1pNpL18uA26Bs7Af&#10;JuRCixveLSrt6+RV4yJ83S2/2/ZePqle8Wo5eSpny8qQA089IxuvKSNbatXTLg6ZY8E5bUEeTtqm&#10;ViXSxiObuF8OHAhbH8xTmbZcdplfYm+4RaIr19CG9SdV4fjI/ywycuqlV8N2IDxPOrYMnHeWOGtE&#10;8DnDLiYN/oADGWMnVuhCuLR9+8ObbcFZFKgRMBOe7NZTYm9srQouT44oQg4kZfNmOYgb7yBuwIO4&#10;EYOJ4zPRvfuqsIEyIIn75jvZh0LjAO372qpRR/aXrSj7SpaVU8P174OIpMipF17GjRfCbBs6EdTW&#10;eJ3YGjnZvZec6HinxFzfxHNlgceLf/UNdXxdvNwip5570duMoBqwjUqL38FWij8kJMp35WtJvcr5&#10;RZY3FVncSDZ/DYfSJJ+k26vycjZW9DfFpE2tvLLvs2Jqaq96b/r3haVO2YKyYYv3VXl1ImnR0bKr&#10;CVq6qETsgBPZgTwQSW2vVFX2tLFWR+ARdfHIJu7HMZBb2oXnQK4pqy/s8X9GfILKMyE7EOS15Okz&#10;stu07VInu97nrZKpkZeWqyOSnp7+tF1MGvyBxFIvgPZNQE9iOOjEnZ29dT35Co6AtWJmCK9TOJUi&#10;1QJZs1aO4rjHUKAfw40YVHAGx1AA6AaY3XaTJk1W4w1qf8RTawvfH+VDUw2aSMbJOCstNfYiIcLn&#10;Jo5dE+Z8fxQE6hpx5ksIFQXlQF7zNmuNJH7xteeBV9o+9fSzKpw/e4Ia+awSFaX8lfkkbW5DOJAm&#10;Ej+pptzVoIAc+bKoWpWXToTPhdx5fT5Z+loRNbjOVsjp0cWkafkomThtvjKlO4ZXkaQ/lsvuKtWt&#10;GWzIQ7oWbrji2mDHdJNTAon7wuHE3tpeteh0aexX7Aq6tqak6RYjxP9hORDOvqtaS9L8taJoNy5O&#10;Ypq1UhUbrY0gYsslSfMSMl85YLuuXUwa/AEv+4CdWGGJcEYM+y91Fy1XFCkHsmpNaI4LUrWYp+1a&#10;DOVrc+VqdXMd95jJaS95mp9aV4RE0g8cUNMXvQxSR0qhOpDkqdOslqnGlq943WJb3eK3O4KcHjte&#10;1l1aUspcWECip9RXDkSWNpCeNxaTRS8XyjITq9+N+eXHfq7BdXzHl0199YOaY5LNfqgiSYsWy6Gm&#10;LWVfiTJq6RAu2aGbvRaq9nGywi+/qWPoju1PRLX6ULDq0lgrtkzh5OMG+HntMr4Lx4GoAfSb26pW&#10;kb/rmbZpi+ep3tlkV3zS/SyR4hbJyMjYh+18djFp8AcSqY5KMeBORM9CuIxTpySmYdMzVzhFyIGw&#10;tqMyYygZEs6GzjLx+2HKhpPZSfqhQxLTuIU11sDuOF14H6nxoCf8v/s5UiIJQz6S6BJltfHIDYXq&#10;QDgmppyvl+uBfbhvquY9FI69pFdelwNXl5PS+fPLmuE1RZY1FVndTJ66+3L58aECWZwFp/G+emfB&#10;zMF1zsjq1TBK3ngv/Km8viIZMbFycvDbcqRGbTmMgv9I9dra5TY8C63cI0Faxf5EUuDUPM+WovNg&#10;awWfnGBBC9ns4juOgcQ0vQEtBY/lAewdg1Nl/iTZbEIkefJU3C/hPUCoHnrsdI9lz88xHBE4EPMS&#10;KS8gwfIhsdQqbr4J6VUk7tEnrC4SjwVnjhQBB2JldDi+5mE0iVGb4U3HwjHjBCdqqEjIic7dVKEZ&#10;Shqo5SCatJSM2NigGTsnIqmr0eIqVyW8GlwYCsWBqOuhpvJ6byWx5hz/9nvZ7Kv/oRPtO0kSasE1&#10;/1dIRg2uILKymXIgnwwoIy93zJfpLLi8+8+Pny+9m1uD6yfpQCYUl1fbRUmvByP/5kvCysspVBxU&#10;Fy67BsO8b9h1fLJLD2WT1nXH9Cvuz24szn6zxyR1x3DEYzGuyTMDPBzK71NS5cQ9XeWYx3tB9QJc&#10;10jSjxzxew4k/p33Q2stucRWU/yb3pboJ+np6b3sItIQDDgQ1YeiS0wvImlbtqrCUGWG3HYikXAg&#10;EFHz1T12m2QRbrZjyMwc/E9Axo575LGQ570rsWmN9OLSD0QXz0iJxD35tBy7qnTuXyMoVAdCseDh&#10;DB+dPV9Fszujdv3MB88cWBDFPY7CGXakbkPpWuBiGfJUaZGtN6jB9Lkf15AeTf6atstZVxvfK6oG&#10;0lNHFletD+r+pnnkwstQ8Pi+LCkCckhFCyC2TXvPXZ6+ikalLfEHuzWsOU4wEQ5cH0drwZo0UUmO&#10;lSyvrh1bxxTXjmIBzPESrllGdLYyhd/ZQuEsvqCtceR/tj6Sxv8c0C459dQz4TkQ9hqUr6KWyyE6&#10;+47s39OhsnbxaAgGEkt16juJGI5I8qTJ1mBrCF04YSmCDiR50hTPA7c60WHSkahJBGGcs6pBdutp&#10;xSkH5+JJsM+BSD4TcuxqOJEQxn7CUUgOBCKnXn7NeyGB9GaLipM40tZvUJMiEt59X2IaNlNdHTHY&#10;J6FWfalfoLDc2riorBhaQzmQhN8bSfvrrCfP6UTY6qDDuLtBPln3dhEZ0a+QVL8ij1Qo/X9SrkQe&#10;Wbte302WYymrIkljx6uCW3uOgUQHyie3Dx3OWd5B2PQDByV13Xo1TTvh86/UdFmuk8UxkvhXXlf3&#10;yekgi4i6RVJXrFTjICwTssWdhTpbNLjWiZ8F7yYkyVOmyrFrQuyCZR5BXjjBd+jTlofjoEK9Hh/n&#10;2MWjIRhIuMpO4rkTM1SRlHnz1UwJ1irCnS0RVBFyICozcSoj58LT6fke5wyIzitY7cuRg+43r1Lh&#10;4+Pl1MBBquWlWk255EjCcSDJv04MrZbJAoJdQChM2efObhM1jmI78xS0UFoXKSa3d6ogHW4uJS3q&#10;FJPuN10ilxc9Vz7tVkDG9S8k3/Y+Twa2zi+XFjpHLi2WR2pWySdvPVNc1k++TOpUySuLlmRfrjxs&#10;KUt/kTR8BFpRiGsIs9scMe+wkCfaY3kVwysrgVH76cL7EUmZPdcaD2FrBi0bq3UDVaomJ26/S1Kc&#10;7jBKYyOLMjLk5IMPW5UfTXropHpFkD9S166zjqOz65K9z/t20WjwCryuekOPb4KGKsL+/IT3hqia&#10;oGr+opBSN7W/gooDouwLZiHupTCjA8F+aTtytpgiRZKn/64yd24VpP7E2hmdLcdivNxADrrfQpJt&#10;J2XOPDl5b3eV7uo6cYA0QD+46uJAjd9dQAeSciAenwNRwn5qraO6DazatcamXzHemrizC6tf8Uul&#10;Scur5JshLWXsty1lyEtV5PEel8gdNxWS21oUlI43nif9uhSRT1+8UH764BL5/q2LZGCfotKxVUGp&#10;dE2UjB0f+gynbFIWYANK27VbkidPUS1PFqzqXD2kZxZxHA7Xg13Hyq7umP8AEebvlFlzVFdb4jff&#10;SdK4Caq1404TXdhswn5sQTPdlBMJkFeV7O4xLlmvjqOz6ZIDtuvZxaLBK0i0Bnbi5VzqMqAwOH5c&#10;Pckc1/chq1tBFVSohbAGovpXK1oD77jQ7FZRg9BeWi284eo1VM1uoo1DCCJ8wOjY1WVCv5FzIPUw&#10;1gd+3v3sI8KxKkgtk6vbJyQpi7ADpS5foVoKsW07WAUTrwsdCmvzaKWo64XPmBtukZM9ektMo+ae&#10;rhOdcvz71rI12jhoRDhFlMfW2QxVp+s0kHcuvlp69Kwi773aSHrfW0ke6FJSHut+qTxybxF5pHNh&#10;ebx7EXmqZxHpfcf50qVdIXniviLy5esXynfvFJFKZc+RhYtXqnjp4htQKpTF6aQk1MbnqDyu0piV&#10;Kk5o0MQ5qJBHed9EpPVxJqRimR1+r90/kBgmNVXlV9Vd7mfwn60OdnclhPh+FNxfy+0i0RAqSLwc&#10;vZkwm9QlsciIPi4pS/+QxBGj1MwZZv64AU+qqXtcytvZN+7hR60ujAAFubUkQTtPSxJ4Em0kJMiJ&#10;O+4JeuxIKXMA+OAhT+dA8NkGqqn+Ae7fw5Zti3BxybSt21R/d8JnX0j8y6+pKcZ0rqwxs/ZHUnEd&#10;VbdRkBog05K1TaI9tkZELZjHMaUItAjjcC33XltbqhYvLPd1qSzvvFFfPn2zlnw5uJx89dql8uGz&#10;ReSV/ufLU33Pk9eeLCRvPXu+PN63oDSvV0BqXHixlCl2qfy5K4SWrtrTgi9a4jM+XPI89qZbrQKP&#10;5xWs5hxEynlz7CNCFah/ndRZI58sWaZWSFDjkHCorOiw4kPFNLtBkp1nYyidHR+pfU+f7mgXh4ZQ&#10;SUtLa2EnYmRFmzQcAOd3zqhRS1UEqOGqRdceeUztrz1eGCIZR45a4yHIiLnqRGCbs2c4YEx08XGL&#10;wLkfxfZ5vE7YVkug+u6XY6kj+Ye/O/ucevEVqxvBXzqhkGRXFysHRHs8PyIn+/aL2HXIQGF7U+Fi&#10;8miDFtK7ej25qXxpaV7hCmlY7kJpXL64tCh3qbQodZXcXLK03HpVBXmgYj35rlVb2dWnr9xbsaLM&#10;XeZh5hHkQAfLp+RjGqOlxnEmtuQ4OzFCXaSqW+bHwO9DccuN7vd/pezzIanrNkjidz+o7lJWTpMn&#10;Ts6s7HA/bXgfEdxXS1RBaAgfJKJ6gYMukc+ESNLwkVZ3UlX9wOKxK0pK4tDhal+djXBFOAWUg3vH&#10;cvGBO+Ucq9WWtL3Bn4qlCK7L2/YlikpNTW2kvgS6/XNdOG7G8ePWgnnsw9cU8uyujL3hZrVgH/fX&#10;2vEjkvbnDssJeenSDKLTdRtIx/OLyKf33C3y9tuy57EnZG2v+2Vx526y5J5usqZ7T9nUs7ds691H&#10;dtx/v9KmXr1kV9++0rFECflx/HgVJ11cHZF0VEDiHnwkc3aRGivSxCdsseIBuyd7q8UjPKUrQd6Z&#10;BH2m/gG6/cKVg+63MyL7+L54SRtHBOmTgW3z7vOckpiYWAIJqSa+uxP5TIokfvmN6otXNbhK1SxV&#10;qKocCx/+S7ffJ64LnxORjPh4tHAGqJpeWAOc/sQCgM3tq0pL4rfe3itCkLdT8HGNfYkU+E7NfdSF&#10;ORMinOsfe3MbdT7s0sq8TrxuJctJQjgv37JFODuN40QhD6j7SOBABhW/WLo1aiip77wjB595Rjb1&#10;6yfre/eW1T16yKru3ZVW+oiOpBMcyOc/BLlW+I0PQfJdFqrikxuTMZh34JQ5/pRhv2pYGxeXHLCt&#10;CkZ8DoSYlzJx9g1VOnT7/Rtkx32gurEMOSc9Pf0elarAN7HPiOxjc6l4rr4Z27qdxN56m3piloPO&#10;2V7iH2lZh7ecGGrAYT0g6Cu0ONSEgfqNQhoXsPcbbl+aTPB1QTgR9dJu3zBnSoQFJ7sO+JAZH4jj&#10;ctlx9z8kqYuXqN914byKqGvAqZ98iVA4jhzOJwUt2Z+vKikNypSRTYMGySw4hr0DB8r6vg/Iqvvu&#10;k5XdumVzHo4DuQcO5MXBb6q46OJIkYSPP5NjV5aMXGXDLbviwbyYutz7gL6930g7yyjwfxXoM+Sd&#10;k2qHHAAbq1lWwN4g+6tscQhVbnS/R1r2cUbYyWOIFMgcb6nUBb6JfkbkHJtKSbEGzPF95ne++0da&#10;6kiilv9Q743mbCTOTGKLCDVBpxsqaG0TBRjDcd/4F15Wg+bEyzmo/SyutS9LFvB9OVyn4/Z+f49U&#10;LHH89HTJSE1VcsjxdbLMSMq0GRLT8mbVrei5S4vdX+xeq9dQ4m+4RbbjOlTIX0A+ufNOqQencPSF&#10;F2Rr//6yrk8fy2F0y+5AdsHB3HbZZfLUSy+pePiLI6VmEOoemMuplPOwHsYLZdFNgrxxCttX2tkl&#10;C/j+CuhWOIAB+PwC+y6EDkBpKrAG/JaIfVdBnP7VFMp82A7f3QSpCo0D/vcsN3ZcdnBbt2+kZB9r&#10;Oj7OtU/DEEmQuN+oVAa6C3BGxGO7pdsnF0VYOKYsWiKJn3+lppjyyedYFGicCeN02agHpDg1mf3f&#10;/M6eGcICgE/zcnaTg+44OhFcgzH25dCSmpraAPv8rV2OSjy+W7p9whFsEQ6KspYf06CJmp6pBqV1&#10;BS6knlWpWFUN9Kfv3qO6JGXPHrm7fXvpVq2aVLjkEvm4XTuJe/kl2fDQQ7K6Z89sDoRdWpt79ZLy&#10;hQrJr9PUO9f8xo/iu1LUzDRNfMIWnYfdNchZcH7joBGBc3jIziaeQLjzoNLQdWlpaTfg80aoFdQM&#10;5mrh8yp7Vy3YJz/2eRjK4ki8gDBp0O/Q7bSFz8ugOfbP2c4vJ3LAfcPx3vwq8obcAYlsTaQGuovx&#10;b1TI56JC/AX/58NR6Xv3qeUaOOsj4Yuv5NTzL8nJXn2t7hzUern4m/NaWMJwWvsaEaQ9b6py9qXw&#10;C50I9jvKMG4bZ5VUiiBNjh5VLzJSi2ByoJpOm9Njy6NVCOfNVsqJ226X1MXWu7qJE3b/kSNyUZEi&#10;8sytt0rb2rXl9/vuk5jnn5dNDz4gq3r0yOzKWoHPnX37ygcNGkiZChUk3X6Xvb94USe69Ih4C0TN&#10;QqvfWFIWLPJ/fI3sff+2t+nh8P/D8ZtBb0CzkY93s5LD/AwhOTOSoCP4bTU0EnoIKm8HzwR28uD7&#10;F6HMZi22cyQHHH+IfRhDboOEH2inu/ai/JvkRve7JzGsZUILH3TKSLRehUq0NoKIoAb5nH0JgoIw&#10;5SFrzQ3gtnVWyT4/voSL8/zjHntSTtzb3dI9XSXx6+9UlydR18kVlnwzdKiUv+gimfHqq3L7ddfJ&#10;R61by8r775cNEFsda+BIdj/wgCy8+x4pgDLs+xHB3xhJ2NqJ5qSLCIyBsNXBVhYf2vTy/gq3CArH&#10;Y9i+3M4afzuISz5E61J8snVTFroK/xexfw4K9q8BqdmhDvjfs9zg/y1QO9u04UyBRGeT1npdGOCF&#10;+bfJAduDILWEq/v3iIg2Hel+9yCCz5/tpPcMwpyHwuMrZQC4bZ51ss+RuNOcqG1dGIi89PrrUuqS&#10;S6Q/nMdt118v73XsKMcGDpTtaHX80aWLvI2WB0o36fngg2p/nR23CJfmsGahhbcatVqzqay1Ei5X&#10;eE76yXqRFdEdUyeHtLS0G+0scVaBc2wBTUAeT7ZP1TMIR8fxKDYL2uYMZxokflFcvI9wIaw2PcD2&#10;v0YE8VdNe/zPmpC1whpw7/d3yQFxnIT/w34bGsK2hTba5rTHOqvEc3Sk+90lhwWLF8stbdrItWXK&#10;SPUrr5TqRYtKpUKF5OJ8+eSqUqXknQ+sJViIzo6vCFeyVY6gtPfXA6j9y1RUS5+f7POgJE/4RU7b&#10;rVcv5+PIAa3W/nY2OGvB+bIl8zDuk1+gHVCSffqZ4LtYiAP+n0I346u8dnDD3w0uRi1cHGsuqg0z&#10;8T9ZdhxZc6lgnwYzYmGcxyj1I3Dvf6blgG2+li2PHcWw2bt3bwEUJo/DntUHYuM+5n9ZDrv27JGf&#10;J02ST7/5Rr4eNkzmLlokScl/VXB1Yf2JcNVXruumnoUpVV61StRzLJyxxyVM8GlNDbfGa9ha4fMy&#10;GceiVXhCSzr7/uTiTfvy/2fAOf8f0uAqqCbUCLoe4uriF9m7GP6p4CLVhb6Hsswpx///KDlgu6cd&#10;9Szg+wcg661BwAl3JuSA7V1QxNfhgekisPsItMY60l/w+P9lBUK3vxepsBAXTuQaYmqByvqNrRYH&#10;HUjt+hLT4ib1NDlXpuVEDCeMksZmIDlg+yP7khsM/y4SEhI4p/xB1OY54yJbc5K4M/2ZlAO2X7Gj&#10;qwW/V0TcOSc8E7edSMsBx0zAB59UK2ZHJVeA/XNw3ObQlzjmX1PDXLjjd6blRvf7v0r2eRBOAefy&#10;OFyahVO5OSjOd4a70drwIAdsZy5zYzD8q0F+vgYZ+l7oO2idXUBmgzdAbsshPT39GTt6QcG+3RDn&#10;zNlMvuiOE4occAxOZfwC353xV2fi8AVx3CY4/svQ75D1dKMP7njnlhwQh8X4vx+UGRf3fv9a8Tys&#10;08nE+U67v0c5IL8OsC+rwXD2gczO1kkjZPSe+HwZspYRBbwRckMO2N6XlpZ2mx2VkEDY+tBz0FTI&#10;emF5ELCfVm7wfwz0ART0+Y4zBeJyPlQV6gg9jsL8A8haRhfgu4jLDY71Lb5TKw3jkw+QfeXeh9t/&#10;t9zofj9TcsD2AeTtm9UFNBj+S9hPuUZ8lpADtrmy5sdQRAbSYLIQbF0LcXYTxxOGoND7BZ8roYPY&#10;9rv8gwP24zRCTh/+x8zPDwTiSaeSuYIrwf85lhv8zwfJbrEPmQV8Xwf6R0zUILjGsdi23j0MfPfJ&#10;bfkwBt/9K/KRwZAr4AbgLKFn8Gm9FcfGuWG8yg1ucn7Bm6umfZhcB8ejc+G0Qs4A6Qw9D32FuPAJ&#10;W3ZRcQXUxtjv/+wg/yoYd5yLet2xG3wfktzg/20Q1yQPugZRamoqZ9X85OukHbuB5KD7zYscsL0J&#10;qs34IB7WO3qBe9/ckhv8vwFSS30YDAaAG6I4xFr9UijrHeMR3NR7oY9TUlLMev65BJK5KS7PUMha&#10;SzxEcH1SEHYm1A0qYJv1DMJUgpk3YeevRcWCgH35LEBm9yNsBJQvCBuH7wdjs5AdDQW+64HfcnXW&#10;nhscaz0qW32xaZ5lMBj8gRuHS033hliDn4vPzfjcBx22xe6i9dBs/DYCN9UL+GwCqf5zQ+6DQqwY&#10;0vsWXIPXIXbjsRtqJ7YPQc514sNdSyH+/gl0b1JSUmnbRI5gIQp7bJU8CfvD8DkdnxyApxZB46C3&#10;oB7QZYwvfn8D8uT4sF8ywi2HnuW7cezDZgO/V4Qm28EU+D/HcsA2u8yGQ63x7//swxoMBq/gxskD&#10;5YfYTcQ+eeMo/oHg+rBQ50qu5/NaQf+47jrE6ULErxMcBJ9M5syz5RBbvb9BjsO5AftleXFXMBCm&#10;LezMQ7gs4HtP8gXfRUND4LwCrnxrMBgMhrMEFPqctcfZdRuhkLpisTtXpv0Vuu/UqVOX2CYNBoPB&#10;8F8C/oBLkLN76y60TDhtneNGk9lKgRZgm+NA47H9IT4fwv4NoaJ2cIPBYDAYDAaDwWAwGAwGg8Fg&#10;MBgMBoPBYDAYDAaDwWAwGAwGg8FgMBgMBoPBYDAYDAaDwWAwGAwGg8FgMBgMBoPBYDAYDAaDwWAw&#10;GAwGg8FgMBgMBoPBYDAYDAaDwWAwGAwGg8FgMBgMBoPBYDAYDAaDwWD4O4iK+n/zgYVJCBOPRAAA&#10;AABJRU5ErkJggg=="/>
  <p:tag name="ISPRING_PRESENTERDATA_0" val="U3VyYWogUmF1dA==|||aHR0cDovL2FjYWR5bS5jb20=|e0Y3QTFBRUNCLTZBOTQtNEY2QS05RTg0LTBGQkREQkU5RjE1Rn0=|||MQ==|aHR0cDovL2FjYWR5bS5jb20=|SVNQUklOR19QUkVTRU5URVJfUEhPVE9fMA==|"/>
  <p:tag name="ISPRING_PLAYERS_CUSTOMIZATION" val="UEsDBBQAAgAIAIOZ9UTOggk37AIAAIgIAAAUAAAAdW5pdmVyc2FsL3BsYXllci54bWytVU1v2zAMPafA/oOhe62kXdc0kFt0BYod1qFA1m23QLUZW4tteZJcN/31o/xtz+lWYAcDNsX3SPGRNLt6TmLnCZQWMvXIwp0TB1JfBiINPfLw9fZ4Sa4u3x2xLOZ7UI4IPJKnwgJ4TJwAtK9EZhB8z03kkZ7BRWbiZEpIJcweuc+Qu4u0JO+OZuiSao9ExmQrSouicIVGRBpqGeeWRLu+TGimQENqQNEqDeI02JX5OxqfRKbU7DPQPWRm3h64Jmk5nrUYkBSnrlQhPZnPF/TH3ee1H0HCj0WqDU99IA5WclaW8pH7uzsZ5DFoa5uxKsk1GGOTKG0zZlZisUwdrXyPVA6bBLTmIWg3TkNCKyydALNtzHVU8+gBreXVO1Hzln4b+71p3ErlaOec5Y+x0BEe9SGddRLI6DAqS8rrlh300HTQrWUijoJfuVAQlJ/f2haZL0gVsO24Mk9XFz4e4Nst941U+xuEYRfVCrqtaG4lmluCWg63jb7uKEhz2y1wkytoSjVjTyIA+YUrxW1bXBqVA6MjY42lQzCj1ZVrkTpBWGSS+OwftLF+I2l+6teUKQH/Q5hPSNTWRKQBPN8K9DGQYE0NYLGtzTVZ7NqYXU46f0x6fT0wVTnWouBFHMNVCDiGATecdnZ6CAqKa3TxczXC9g4OgiMRRjE+ZpJhfHqQJuFqN8nQOzgIjqW/m4C25raMdFzHUTO1HcToxDphfq6NTMRL2Z6DPWNWZR++NnLN0XUm2oPz+R+jOIjRDOaWTKwu+9bbV83hvZ1TozufTVZZBt2K8wAmzyqvZhbybOQTwJbnsbnp59Tswx50lPPUdExzfcd+l8VavIBTiMD+6RantiYR2J7xyIflaY8B9cTtMghfmqYiMlpLUql5SDmGtXkSUFSYalY+ouqhknkajLRxs+7noGPcVdcKuBPDFjNdnGDzycwj7/GlvsvF2UV3lfPFRYMt87qvAle5vGFV1wl3nUHrfm0vwuqZx9ffUEsBAgAAFAACAAgAg5n1RM6CCTfsAgAAiAgAABQAAAAAAAAAAQAAAAAAAAAAAHVuaXZlcnNhbC9wbGF5ZXIueG1sUEsFBgAAAAABAAEAQgAAAB4DAAAAAA=="/>
  <p:tag name="ISPRING_PRESENTATION_TITLE" val="AcadymPresentation"/>
  <p:tag name="ISPRING_RESOURCE_PATHS_HASH_PRESENTER" val="713e46f05ad54eb2e08ab3ccc87c4bac7978ce8"/>
</p:tagLst>
</file>

<file path=ppt/theme/theme1.xml><?xml version="1.0" encoding="utf-8"?>
<a:theme xmlns:a="http://schemas.openxmlformats.org/drawingml/2006/main" name="Retrospect">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02006FA4-1611-4B07-AF7F-85CF6D20EB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3505</TotalTime>
  <Words>431</Words>
  <Application>Microsoft Office PowerPoint</Application>
  <PresentationFormat>Widescreen</PresentationFormat>
  <Paragraphs>85</Paragraphs>
  <Slides>12</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Calibri</vt:lpstr>
      <vt:lpstr>Calibri Light</vt:lpstr>
      <vt:lpstr>Wingdings</vt:lpstr>
      <vt:lpstr>Retrospect</vt:lpstr>
      <vt:lpstr>PowerPoint Presentation</vt:lpstr>
      <vt:lpstr>WHAT IT IS</vt:lpstr>
      <vt:lpstr>WHAT PROBLEM IT SOLVES</vt:lpstr>
      <vt:lpstr>WHO IT SERVES</vt:lpstr>
      <vt:lpstr>CONNECT WITH US</vt:lpstr>
      <vt:lpstr>TEAM/WHY YOU</vt:lpstr>
      <vt:lpstr>OTHER KEY POINTS</vt:lpstr>
      <vt:lpstr>OTHER KEY POINTS - USP</vt:lpstr>
      <vt:lpstr>3 WAYS TO SEARCH</vt:lpstr>
      <vt:lpstr>SCREEN SHOTS</vt:lpstr>
      <vt:lpstr>SCREEN SHOTS</vt:lpstr>
      <vt:lpstr>PowerPoint Presentation</vt:lpstr>
    </vt:vector>
  </TitlesOfParts>
  <Company>Home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AcadymPresentation</dc:title>
  <dc:creator>Suraj Raut</dc:creator>
  <cp:lastModifiedBy>Suraj Raut</cp:lastModifiedBy>
  <cp:revision>225</cp:revision>
  <dcterms:created xsi:type="dcterms:W3CDTF">2015-01-05T13:04:50Z</dcterms:created>
  <dcterms:modified xsi:type="dcterms:W3CDTF">2015-08-07T06:47:00Z</dcterms:modified>
</cp:coreProperties>
</file>