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7" r:id="rId2"/>
    <p:sldId id="258" r:id="rId3"/>
    <p:sldId id="259" r:id="rId4"/>
    <p:sldId id="263" r:id="rId5"/>
    <p:sldId id="260" r:id="rId6"/>
    <p:sldId id="265" r:id="rId7"/>
    <p:sldId id="266" r:id="rId8"/>
    <p:sldId id="267" r:id="rId9"/>
    <p:sldId id="271" r:id="rId10"/>
    <p:sldId id="274" r:id="rId11"/>
    <p:sldId id="276" r:id="rId12"/>
    <p:sldId id="272" r:id="rId13"/>
    <p:sldId id="273" r:id="rId14"/>
    <p:sldId id="278" r:id="rId15"/>
  </p:sldIdLst>
  <p:sldSz cx="12192000" cy="6858000"/>
  <p:notesSz cx="6858000" cy="9144000"/>
  <p:custDataLst>
    <p:tags r:id="rId1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raj Raut" initials="SR" lastIdx="1" clrIdx="0">
    <p:extLst>
      <p:ext uri="{19B8F6BF-5375-455C-9EA6-DF929625EA0E}">
        <p15:presenceInfo xmlns:p15="http://schemas.microsoft.com/office/powerpoint/2012/main" userId="8985891ae68c7d5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4" autoAdjust="0"/>
    <p:restoredTop sz="94660"/>
  </p:normalViewPr>
  <p:slideViewPr>
    <p:cSldViewPr snapToGrid="0">
      <p:cViewPr varScale="1">
        <p:scale>
          <a:sx n="74" d="100"/>
          <a:sy n="74" d="100"/>
        </p:scale>
        <p:origin x="552"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116D9F-DE4E-49B3-8B30-01F79275E4C0}" type="doc">
      <dgm:prSet loTypeId="urn:microsoft.com/office/officeart/2008/layout/AlternatingHexagons" loCatId="list" qsTypeId="urn:microsoft.com/office/officeart/2005/8/quickstyle/simple1" qsCatId="simple" csTypeId="urn:microsoft.com/office/officeart/2005/8/colors/accent2_3" csCatId="accent2" phldr="1"/>
      <dgm:spPr/>
      <dgm:t>
        <a:bodyPr/>
        <a:lstStyle/>
        <a:p>
          <a:endParaRPr lang="en-IN"/>
        </a:p>
      </dgm:t>
    </dgm:pt>
    <dgm:pt modelId="{4475421B-FAD8-402F-B47A-A1081C7B63CA}">
      <dgm:prSet phldrT="[Text]"/>
      <dgm:spPr/>
      <dgm:t>
        <a:bodyPr/>
        <a:lstStyle/>
        <a:p>
          <a:pPr algn="ctr"/>
          <a:r>
            <a:rPr lang="en-IN" dirty="0" smtClean="0"/>
            <a:t>Preschool</a:t>
          </a:r>
          <a:endParaRPr lang="en-IN" dirty="0"/>
        </a:p>
      </dgm:t>
    </dgm:pt>
    <dgm:pt modelId="{11F17FBD-1AA6-4D8A-8003-AB3912B7A84B}" type="parTrans" cxnId="{2C545382-B9DF-4B01-BAB5-634609CAA749}">
      <dgm:prSet/>
      <dgm:spPr/>
      <dgm:t>
        <a:bodyPr/>
        <a:lstStyle/>
        <a:p>
          <a:pPr algn="ctr"/>
          <a:endParaRPr lang="en-IN"/>
        </a:p>
      </dgm:t>
    </dgm:pt>
    <dgm:pt modelId="{A6810A35-D508-411C-95AD-29C2EC1EFEC2}" type="sibTrans" cxnId="{2C545382-B9DF-4B01-BAB5-634609CAA749}">
      <dgm:prSet/>
      <dgm:spPr/>
      <dgm:t>
        <a:bodyPr/>
        <a:lstStyle/>
        <a:p>
          <a:pPr algn="ctr"/>
          <a:r>
            <a:rPr lang="en-IN" dirty="0" smtClean="0"/>
            <a:t>Boarding School</a:t>
          </a:r>
          <a:endParaRPr lang="en-IN" dirty="0"/>
        </a:p>
      </dgm:t>
    </dgm:pt>
    <dgm:pt modelId="{27147C25-6310-4FFB-A54F-B04C20508DA1}">
      <dgm:prSet phldrT="[Text]"/>
      <dgm:spPr/>
      <dgm:t>
        <a:bodyPr/>
        <a:lstStyle/>
        <a:p>
          <a:pPr algn="ctr"/>
          <a:r>
            <a:rPr lang="en-IN" dirty="0" smtClean="0"/>
            <a:t>School</a:t>
          </a:r>
          <a:endParaRPr lang="en-IN" dirty="0"/>
        </a:p>
      </dgm:t>
    </dgm:pt>
    <dgm:pt modelId="{058789A8-567F-4972-B2C4-BD2D5E50B5BD}" type="parTrans" cxnId="{D32B37EF-3936-4807-AF98-D84E4860CC92}">
      <dgm:prSet/>
      <dgm:spPr/>
      <dgm:t>
        <a:bodyPr/>
        <a:lstStyle/>
        <a:p>
          <a:pPr algn="ctr"/>
          <a:endParaRPr lang="en-IN"/>
        </a:p>
      </dgm:t>
    </dgm:pt>
    <dgm:pt modelId="{63E03A44-20C9-4E8F-A74D-05B02BDC4D90}" type="sibTrans" cxnId="{D32B37EF-3936-4807-AF98-D84E4860CC92}">
      <dgm:prSet/>
      <dgm:spPr/>
      <dgm:t>
        <a:bodyPr/>
        <a:lstStyle/>
        <a:p>
          <a:pPr algn="ctr"/>
          <a:r>
            <a:rPr lang="en-IN" dirty="0" smtClean="0"/>
            <a:t>Engineering College</a:t>
          </a:r>
          <a:endParaRPr lang="en-IN" dirty="0"/>
        </a:p>
      </dgm:t>
    </dgm:pt>
    <dgm:pt modelId="{C13BFF03-7F05-4F47-9827-D48F3412BE0D}">
      <dgm:prSet phldrT="[Text]"/>
      <dgm:spPr/>
      <dgm:t>
        <a:bodyPr/>
        <a:lstStyle/>
        <a:p>
          <a:pPr algn="ctr"/>
          <a:r>
            <a:rPr lang="en-IN" dirty="0" smtClean="0"/>
            <a:t>ETC.</a:t>
          </a:r>
          <a:endParaRPr lang="en-IN" dirty="0"/>
        </a:p>
      </dgm:t>
    </dgm:pt>
    <dgm:pt modelId="{E8770C93-4D1D-4EE6-9566-8854F80E2D38}" type="parTrans" cxnId="{6BEEDCF1-9C59-4B83-907C-55FD5B958996}">
      <dgm:prSet/>
      <dgm:spPr/>
      <dgm:t>
        <a:bodyPr/>
        <a:lstStyle/>
        <a:p>
          <a:pPr algn="ctr"/>
          <a:endParaRPr lang="en-IN"/>
        </a:p>
      </dgm:t>
    </dgm:pt>
    <dgm:pt modelId="{C45813E4-3B2D-478B-89E7-1C540BB9A70A}" type="sibTrans" cxnId="{6BEEDCF1-9C59-4B83-907C-55FD5B958996}">
      <dgm:prSet/>
      <dgm:spPr/>
      <dgm:t>
        <a:bodyPr/>
        <a:lstStyle/>
        <a:p>
          <a:pPr algn="ctr"/>
          <a:r>
            <a:rPr lang="en-IN" dirty="0" smtClean="0"/>
            <a:t>Medical College</a:t>
          </a:r>
          <a:endParaRPr lang="en-IN" dirty="0"/>
        </a:p>
      </dgm:t>
    </dgm:pt>
    <dgm:pt modelId="{F6D56EB7-2513-49B8-A536-BBF69D93A033}" type="pres">
      <dgm:prSet presAssocID="{55116D9F-DE4E-49B3-8B30-01F79275E4C0}" presName="Name0" presStyleCnt="0">
        <dgm:presLayoutVars>
          <dgm:chMax/>
          <dgm:chPref/>
          <dgm:dir/>
          <dgm:animLvl val="lvl"/>
        </dgm:presLayoutVars>
      </dgm:prSet>
      <dgm:spPr/>
      <dgm:t>
        <a:bodyPr/>
        <a:lstStyle/>
        <a:p>
          <a:endParaRPr lang="en-IN"/>
        </a:p>
      </dgm:t>
    </dgm:pt>
    <dgm:pt modelId="{C2BA915F-8B9B-4B47-8AB1-12B351981BEA}" type="pres">
      <dgm:prSet presAssocID="{4475421B-FAD8-402F-B47A-A1081C7B63CA}" presName="composite" presStyleCnt="0"/>
      <dgm:spPr/>
    </dgm:pt>
    <dgm:pt modelId="{9D4A5345-45B7-41D1-8763-3718E569E1EF}" type="pres">
      <dgm:prSet presAssocID="{4475421B-FAD8-402F-B47A-A1081C7B63CA}" presName="Parent1" presStyleLbl="node1" presStyleIdx="0" presStyleCnt="6" custLinFactX="-59850" custLinFactNeighborX="-100000" custLinFactNeighborY="66860">
        <dgm:presLayoutVars>
          <dgm:chMax val="1"/>
          <dgm:chPref val="1"/>
          <dgm:bulletEnabled val="1"/>
        </dgm:presLayoutVars>
      </dgm:prSet>
      <dgm:spPr/>
      <dgm:t>
        <a:bodyPr/>
        <a:lstStyle/>
        <a:p>
          <a:endParaRPr lang="en-IN"/>
        </a:p>
      </dgm:t>
    </dgm:pt>
    <dgm:pt modelId="{7A068974-F3C6-427A-9BA1-C09CE5E64BF1}" type="pres">
      <dgm:prSet presAssocID="{4475421B-FAD8-402F-B47A-A1081C7B63CA}" presName="Childtext1" presStyleLbl="revTx" presStyleIdx="0" presStyleCnt="3" custLinFactX="-77390" custLinFactNeighborX="-100000">
        <dgm:presLayoutVars>
          <dgm:chMax val="0"/>
          <dgm:chPref val="0"/>
          <dgm:bulletEnabled val="1"/>
        </dgm:presLayoutVars>
      </dgm:prSet>
      <dgm:spPr/>
      <dgm:t>
        <a:bodyPr/>
        <a:lstStyle/>
        <a:p>
          <a:endParaRPr lang="en-IN"/>
        </a:p>
      </dgm:t>
    </dgm:pt>
    <dgm:pt modelId="{4F7E7E0B-FF66-4652-9A33-0E146691A839}" type="pres">
      <dgm:prSet presAssocID="{4475421B-FAD8-402F-B47A-A1081C7B63CA}" presName="BalanceSpacing" presStyleCnt="0"/>
      <dgm:spPr/>
    </dgm:pt>
    <dgm:pt modelId="{00D3248F-7ADB-4B29-B99A-3C77AB8D2FA2}" type="pres">
      <dgm:prSet presAssocID="{4475421B-FAD8-402F-B47A-A1081C7B63CA}" presName="BalanceSpacing1" presStyleCnt="0"/>
      <dgm:spPr/>
    </dgm:pt>
    <dgm:pt modelId="{EF0F954A-F80A-4530-A2C5-620E8B982666}" type="pres">
      <dgm:prSet presAssocID="{A6810A35-D508-411C-95AD-29C2EC1EFEC2}" presName="Accent1Text" presStyleLbl="node1" presStyleIdx="1" presStyleCnt="6" custLinFactX="65476" custLinFactNeighborX="100000" custLinFactNeighborY="40975"/>
      <dgm:spPr/>
      <dgm:t>
        <a:bodyPr/>
        <a:lstStyle/>
        <a:p>
          <a:endParaRPr lang="en-IN"/>
        </a:p>
      </dgm:t>
    </dgm:pt>
    <dgm:pt modelId="{E3106930-BDBF-455E-82C4-E0319533AC39}" type="pres">
      <dgm:prSet presAssocID="{A6810A35-D508-411C-95AD-29C2EC1EFEC2}" presName="spaceBetweenRectangles" presStyleCnt="0"/>
      <dgm:spPr/>
    </dgm:pt>
    <dgm:pt modelId="{1E0378F3-6753-4DC0-A703-2D17E9A76A42}" type="pres">
      <dgm:prSet presAssocID="{27147C25-6310-4FFB-A54F-B04C20508DA1}" presName="composite" presStyleCnt="0"/>
      <dgm:spPr/>
    </dgm:pt>
    <dgm:pt modelId="{DB6F12C6-429F-4EE1-B63A-72E207090E4D}" type="pres">
      <dgm:prSet presAssocID="{27147C25-6310-4FFB-A54F-B04C20508DA1}" presName="Parent1" presStyleLbl="node1" presStyleIdx="2" presStyleCnt="6" custLinFactNeighborX="1937" custLinFactNeighborY="-1873">
        <dgm:presLayoutVars>
          <dgm:chMax val="1"/>
          <dgm:chPref val="1"/>
          <dgm:bulletEnabled val="1"/>
        </dgm:presLayoutVars>
      </dgm:prSet>
      <dgm:spPr/>
      <dgm:t>
        <a:bodyPr/>
        <a:lstStyle/>
        <a:p>
          <a:endParaRPr lang="en-IN"/>
        </a:p>
      </dgm:t>
    </dgm:pt>
    <dgm:pt modelId="{7247256B-C635-499C-B945-7356EB74BBE7}" type="pres">
      <dgm:prSet presAssocID="{27147C25-6310-4FFB-A54F-B04C20508DA1}" presName="Childtext1" presStyleLbl="revTx" presStyleIdx="1" presStyleCnt="3" custLinFactX="-83303" custLinFactNeighborX="-100000">
        <dgm:presLayoutVars>
          <dgm:chMax val="0"/>
          <dgm:chPref val="0"/>
          <dgm:bulletEnabled val="1"/>
        </dgm:presLayoutVars>
      </dgm:prSet>
      <dgm:spPr/>
      <dgm:t>
        <a:bodyPr/>
        <a:lstStyle/>
        <a:p>
          <a:endParaRPr lang="en-IN"/>
        </a:p>
      </dgm:t>
    </dgm:pt>
    <dgm:pt modelId="{59E7257F-C97D-4C16-80E1-D55C5D2EAAD4}" type="pres">
      <dgm:prSet presAssocID="{27147C25-6310-4FFB-A54F-B04C20508DA1}" presName="BalanceSpacing" presStyleCnt="0"/>
      <dgm:spPr/>
    </dgm:pt>
    <dgm:pt modelId="{F9E8CF3D-77BC-441E-B070-F039B7210F51}" type="pres">
      <dgm:prSet presAssocID="{27147C25-6310-4FFB-A54F-B04C20508DA1}" presName="BalanceSpacing1" presStyleCnt="0"/>
      <dgm:spPr/>
    </dgm:pt>
    <dgm:pt modelId="{7A895761-B6BF-44EA-8068-4A85CE2FF01B}" type="pres">
      <dgm:prSet presAssocID="{63E03A44-20C9-4E8F-A74D-05B02BDC4D90}" presName="Accent1Text" presStyleLbl="node1" presStyleIdx="3" presStyleCnt="6" custLinFactNeighborX="41761" custLinFactNeighborY="55491"/>
      <dgm:spPr/>
      <dgm:t>
        <a:bodyPr/>
        <a:lstStyle/>
        <a:p>
          <a:endParaRPr lang="en-IN"/>
        </a:p>
      </dgm:t>
    </dgm:pt>
    <dgm:pt modelId="{481A92A6-63E8-4713-B3F7-65552C6885E6}" type="pres">
      <dgm:prSet presAssocID="{63E03A44-20C9-4E8F-A74D-05B02BDC4D90}" presName="spaceBetweenRectangles" presStyleCnt="0"/>
      <dgm:spPr/>
    </dgm:pt>
    <dgm:pt modelId="{D67839AE-A134-46D8-84DA-3CFE000D8BF3}" type="pres">
      <dgm:prSet presAssocID="{C13BFF03-7F05-4F47-9827-D48F3412BE0D}" presName="composite" presStyleCnt="0"/>
      <dgm:spPr/>
    </dgm:pt>
    <dgm:pt modelId="{C721FCEF-1093-4BE1-A3D8-F0D99D4873A4}" type="pres">
      <dgm:prSet presAssocID="{C13BFF03-7F05-4F47-9827-D48F3412BE0D}" presName="Parent1" presStyleLbl="node1" presStyleIdx="4" presStyleCnt="6" custLinFactX="-45394" custLinFactNeighborX="-100000" custLinFactNeighborY="6685">
        <dgm:presLayoutVars>
          <dgm:chMax val="1"/>
          <dgm:chPref val="1"/>
          <dgm:bulletEnabled val="1"/>
        </dgm:presLayoutVars>
      </dgm:prSet>
      <dgm:spPr/>
      <dgm:t>
        <a:bodyPr/>
        <a:lstStyle/>
        <a:p>
          <a:endParaRPr lang="en-IN"/>
        </a:p>
      </dgm:t>
    </dgm:pt>
    <dgm:pt modelId="{1FC64838-59BE-49F9-9CD9-BA8EA58710CA}" type="pres">
      <dgm:prSet presAssocID="{C13BFF03-7F05-4F47-9827-D48F3412BE0D}" presName="Childtext1" presStyleLbl="revTx" presStyleIdx="2" presStyleCnt="3" custLinFactX="-77390" custLinFactNeighborX="-100000">
        <dgm:presLayoutVars>
          <dgm:chMax val="0"/>
          <dgm:chPref val="0"/>
          <dgm:bulletEnabled val="1"/>
        </dgm:presLayoutVars>
      </dgm:prSet>
      <dgm:spPr/>
      <dgm:t>
        <a:bodyPr/>
        <a:lstStyle/>
        <a:p>
          <a:endParaRPr lang="en-IN"/>
        </a:p>
      </dgm:t>
    </dgm:pt>
    <dgm:pt modelId="{161A4D72-48E7-469C-A546-F27E1C1C4740}" type="pres">
      <dgm:prSet presAssocID="{C13BFF03-7F05-4F47-9827-D48F3412BE0D}" presName="BalanceSpacing" presStyleCnt="0"/>
      <dgm:spPr/>
    </dgm:pt>
    <dgm:pt modelId="{0E6BA0FE-DC1D-4B7A-A830-02484555604B}" type="pres">
      <dgm:prSet presAssocID="{C13BFF03-7F05-4F47-9827-D48F3412BE0D}" presName="BalanceSpacing1" presStyleCnt="0"/>
      <dgm:spPr/>
    </dgm:pt>
    <dgm:pt modelId="{DED2BA66-5E9E-48A4-8816-60501FCC0BEE}" type="pres">
      <dgm:prSet presAssocID="{C45813E4-3B2D-478B-89E7-1C540BB9A70A}" presName="Accent1Text" presStyleLbl="node1" presStyleIdx="5" presStyleCnt="6" custLinFactNeighborX="90168" custLinFactNeighborY="9274"/>
      <dgm:spPr/>
      <dgm:t>
        <a:bodyPr/>
        <a:lstStyle/>
        <a:p>
          <a:endParaRPr lang="en-IN"/>
        </a:p>
      </dgm:t>
    </dgm:pt>
  </dgm:ptLst>
  <dgm:cxnLst>
    <dgm:cxn modelId="{EF3B1178-4B17-4754-A079-308CE6C2A30B}" type="presOf" srcId="{27147C25-6310-4FFB-A54F-B04C20508DA1}" destId="{DB6F12C6-429F-4EE1-B63A-72E207090E4D}" srcOrd="0" destOrd="0" presId="urn:microsoft.com/office/officeart/2008/layout/AlternatingHexagons"/>
    <dgm:cxn modelId="{C4041506-E586-44B5-AD68-A382075C613E}" type="presOf" srcId="{A6810A35-D508-411C-95AD-29C2EC1EFEC2}" destId="{EF0F954A-F80A-4530-A2C5-620E8B982666}" srcOrd="0" destOrd="0" presId="urn:microsoft.com/office/officeart/2008/layout/AlternatingHexagons"/>
    <dgm:cxn modelId="{43D9E603-F63A-4112-AC88-614BAB7AE808}" type="presOf" srcId="{C13BFF03-7F05-4F47-9827-D48F3412BE0D}" destId="{C721FCEF-1093-4BE1-A3D8-F0D99D4873A4}" srcOrd="0" destOrd="0" presId="urn:microsoft.com/office/officeart/2008/layout/AlternatingHexagons"/>
    <dgm:cxn modelId="{B71D84A3-E84A-4B85-843E-879878DF3241}" type="presOf" srcId="{C45813E4-3B2D-478B-89E7-1C540BB9A70A}" destId="{DED2BA66-5E9E-48A4-8816-60501FCC0BEE}" srcOrd="0" destOrd="0" presId="urn:microsoft.com/office/officeart/2008/layout/AlternatingHexagons"/>
    <dgm:cxn modelId="{6BEEDCF1-9C59-4B83-907C-55FD5B958996}" srcId="{55116D9F-DE4E-49B3-8B30-01F79275E4C0}" destId="{C13BFF03-7F05-4F47-9827-D48F3412BE0D}" srcOrd="2" destOrd="0" parTransId="{E8770C93-4D1D-4EE6-9566-8854F80E2D38}" sibTransId="{C45813E4-3B2D-478B-89E7-1C540BB9A70A}"/>
    <dgm:cxn modelId="{D32B37EF-3936-4807-AF98-D84E4860CC92}" srcId="{55116D9F-DE4E-49B3-8B30-01F79275E4C0}" destId="{27147C25-6310-4FFB-A54F-B04C20508DA1}" srcOrd="1" destOrd="0" parTransId="{058789A8-567F-4972-B2C4-BD2D5E50B5BD}" sibTransId="{63E03A44-20C9-4E8F-A74D-05B02BDC4D90}"/>
    <dgm:cxn modelId="{2C545382-B9DF-4B01-BAB5-634609CAA749}" srcId="{55116D9F-DE4E-49B3-8B30-01F79275E4C0}" destId="{4475421B-FAD8-402F-B47A-A1081C7B63CA}" srcOrd="0" destOrd="0" parTransId="{11F17FBD-1AA6-4D8A-8003-AB3912B7A84B}" sibTransId="{A6810A35-D508-411C-95AD-29C2EC1EFEC2}"/>
    <dgm:cxn modelId="{84B782BF-BD8A-4CD8-BDFB-60247A3B7B7B}" type="presOf" srcId="{4475421B-FAD8-402F-B47A-A1081C7B63CA}" destId="{9D4A5345-45B7-41D1-8763-3718E569E1EF}" srcOrd="0" destOrd="0" presId="urn:microsoft.com/office/officeart/2008/layout/AlternatingHexagons"/>
    <dgm:cxn modelId="{C77DBA29-D72C-4DFA-9C63-A1B8541A63F1}" type="presOf" srcId="{63E03A44-20C9-4E8F-A74D-05B02BDC4D90}" destId="{7A895761-B6BF-44EA-8068-4A85CE2FF01B}" srcOrd="0" destOrd="0" presId="urn:microsoft.com/office/officeart/2008/layout/AlternatingHexagons"/>
    <dgm:cxn modelId="{254030B0-1BFB-4D5F-8957-D4F0A74F399A}" type="presOf" srcId="{55116D9F-DE4E-49B3-8B30-01F79275E4C0}" destId="{F6D56EB7-2513-49B8-A536-BBF69D93A033}" srcOrd="0" destOrd="0" presId="urn:microsoft.com/office/officeart/2008/layout/AlternatingHexagons"/>
    <dgm:cxn modelId="{A8C23A75-8DF8-4E6F-A54E-38564EFD4320}" type="presParOf" srcId="{F6D56EB7-2513-49B8-A536-BBF69D93A033}" destId="{C2BA915F-8B9B-4B47-8AB1-12B351981BEA}" srcOrd="0" destOrd="0" presId="urn:microsoft.com/office/officeart/2008/layout/AlternatingHexagons"/>
    <dgm:cxn modelId="{F0C0F8BE-1E04-4F2F-886C-003022F95254}" type="presParOf" srcId="{C2BA915F-8B9B-4B47-8AB1-12B351981BEA}" destId="{9D4A5345-45B7-41D1-8763-3718E569E1EF}" srcOrd="0" destOrd="0" presId="urn:microsoft.com/office/officeart/2008/layout/AlternatingHexagons"/>
    <dgm:cxn modelId="{5C0A5758-9E21-48B3-A5F9-972C7D4D9B5B}" type="presParOf" srcId="{C2BA915F-8B9B-4B47-8AB1-12B351981BEA}" destId="{7A068974-F3C6-427A-9BA1-C09CE5E64BF1}" srcOrd="1" destOrd="0" presId="urn:microsoft.com/office/officeart/2008/layout/AlternatingHexagons"/>
    <dgm:cxn modelId="{F87147EF-9AE2-4D97-B4B1-0569DDB871C1}" type="presParOf" srcId="{C2BA915F-8B9B-4B47-8AB1-12B351981BEA}" destId="{4F7E7E0B-FF66-4652-9A33-0E146691A839}" srcOrd="2" destOrd="0" presId="urn:microsoft.com/office/officeart/2008/layout/AlternatingHexagons"/>
    <dgm:cxn modelId="{2E7F5B50-382E-4796-850D-31B67752B3AD}" type="presParOf" srcId="{C2BA915F-8B9B-4B47-8AB1-12B351981BEA}" destId="{00D3248F-7ADB-4B29-B99A-3C77AB8D2FA2}" srcOrd="3" destOrd="0" presId="urn:microsoft.com/office/officeart/2008/layout/AlternatingHexagons"/>
    <dgm:cxn modelId="{AA432F65-33FF-4A1B-9ED0-9125E7BF3A7D}" type="presParOf" srcId="{C2BA915F-8B9B-4B47-8AB1-12B351981BEA}" destId="{EF0F954A-F80A-4530-A2C5-620E8B982666}" srcOrd="4" destOrd="0" presId="urn:microsoft.com/office/officeart/2008/layout/AlternatingHexagons"/>
    <dgm:cxn modelId="{8A8AFED6-4D71-4AF6-A8DD-AD5E03F334F2}" type="presParOf" srcId="{F6D56EB7-2513-49B8-A536-BBF69D93A033}" destId="{E3106930-BDBF-455E-82C4-E0319533AC39}" srcOrd="1" destOrd="0" presId="urn:microsoft.com/office/officeart/2008/layout/AlternatingHexagons"/>
    <dgm:cxn modelId="{DC7A6133-E8C0-4342-B509-DC5812DEA798}" type="presParOf" srcId="{F6D56EB7-2513-49B8-A536-BBF69D93A033}" destId="{1E0378F3-6753-4DC0-A703-2D17E9A76A42}" srcOrd="2" destOrd="0" presId="urn:microsoft.com/office/officeart/2008/layout/AlternatingHexagons"/>
    <dgm:cxn modelId="{B5E78B79-87CF-4D2D-ACF0-98EC63E40158}" type="presParOf" srcId="{1E0378F3-6753-4DC0-A703-2D17E9A76A42}" destId="{DB6F12C6-429F-4EE1-B63A-72E207090E4D}" srcOrd="0" destOrd="0" presId="urn:microsoft.com/office/officeart/2008/layout/AlternatingHexagons"/>
    <dgm:cxn modelId="{BF6816DD-1A76-4CA9-99FE-22795F24815D}" type="presParOf" srcId="{1E0378F3-6753-4DC0-A703-2D17E9A76A42}" destId="{7247256B-C635-499C-B945-7356EB74BBE7}" srcOrd="1" destOrd="0" presId="urn:microsoft.com/office/officeart/2008/layout/AlternatingHexagons"/>
    <dgm:cxn modelId="{2D96C5CB-0709-4048-A34F-F6468EDEC357}" type="presParOf" srcId="{1E0378F3-6753-4DC0-A703-2D17E9A76A42}" destId="{59E7257F-C97D-4C16-80E1-D55C5D2EAAD4}" srcOrd="2" destOrd="0" presId="urn:microsoft.com/office/officeart/2008/layout/AlternatingHexagons"/>
    <dgm:cxn modelId="{9D50DF68-4EB7-4644-87AF-C85077061883}" type="presParOf" srcId="{1E0378F3-6753-4DC0-A703-2D17E9A76A42}" destId="{F9E8CF3D-77BC-441E-B070-F039B7210F51}" srcOrd="3" destOrd="0" presId="urn:microsoft.com/office/officeart/2008/layout/AlternatingHexagons"/>
    <dgm:cxn modelId="{16E60140-DB18-47EF-BD22-E2510FE63EF5}" type="presParOf" srcId="{1E0378F3-6753-4DC0-A703-2D17E9A76A42}" destId="{7A895761-B6BF-44EA-8068-4A85CE2FF01B}" srcOrd="4" destOrd="0" presId="urn:microsoft.com/office/officeart/2008/layout/AlternatingHexagons"/>
    <dgm:cxn modelId="{02E6E55E-695F-4266-A722-6280D192D6E3}" type="presParOf" srcId="{F6D56EB7-2513-49B8-A536-BBF69D93A033}" destId="{481A92A6-63E8-4713-B3F7-65552C6885E6}" srcOrd="3" destOrd="0" presId="urn:microsoft.com/office/officeart/2008/layout/AlternatingHexagons"/>
    <dgm:cxn modelId="{DEEB8AEE-2C00-4F66-B26E-C2CEEE09628C}" type="presParOf" srcId="{F6D56EB7-2513-49B8-A536-BBF69D93A033}" destId="{D67839AE-A134-46D8-84DA-3CFE000D8BF3}" srcOrd="4" destOrd="0" presId="urn:microsoft.com/office/officeart/2008/layout/AlternatingHexagons"/>
    <dgm:cxn modelId="{35F09083-63BF-4820-8075-2E5C0687919A}" type="presParOf" srcId="{D67839AE-A134-46D8-84DA-3CFE000D8BF3}" destId="{C721FCEF-1093-4BE1-A3D8-F0D99D4873A4}" srcOrd="0" destOrd="0" presId="urn:microsoft.com/office/officeart/2008/layout/AlternatingHexagons"/>
    <dgm:cxn modelId="{2240D6E5-579F-4A43-A7BA-0EEA308CA05F}" type="presParOf" srcId="{D67839AE-A134-46D8-84DA-3CFE000D8BF3}" destId="{1FC64838-59BE-49F9-9CD9-BA8EA58710CA}" srcOrd="1" destOrd="0" presId="urn:microsoft.com/office/officeart/2008/layout/AlternatingHexagons"/>
    <dgm:cxn modelId="{97A57A2C-8D81-48A7-A2ED-725CF5385C9C}" type="presParOf" srcId="{D67839AE-A134-46D8-84DA-3CFE000D8BF3}" destId="{161A4D72-48E7-469C-A546-F27E1C1C4740}" srcOrd="2" destOrd="0" presId="urn:microsoft.com/office/officeart/2008/layout/AlternatingHexagons"/>
    <dgm:cxn modelId="{1180A425-F98C-4E34-B130-BE0E1FD8DCD3}" type="presParOf" srcId="{D67839AE-A134-46D8-84DA-3CFE000D8BF3}" destId="{0E6BA0FE-DC1D-4B7A-A830-02484555604B}" srcOrd="3" destOrd="0" presId="urn:microsoft.com/office/officeart/2008/layout/AlternatingHexagons"/>
    <dgm:cxn modelId="{8D47BAFA-BCC7-42FC-B75E-D489A57AA041}" type="presParOf" srcId="{D67839AE-A134-46D8-84DA-3CFE000D8BF3}" destId="{DED2BA66-5E9E-48A4-8816-60501FCC0BEE}"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198512-91BD-4BBE-9CEA-5CF6A81D19B1}" type="doc">
      <dgm:prSet loTypeId="urn:microsoft.com/office/officeart/2005/8/layout/bList2" loCatId="list" qsTypeId="urn:microsoft.com/office/officeart/2005/8/quickstyle/simple1" qsCatId="simple" csTypeId="urn:microsoft.com/office/officeart/2005/8/colors/accent1_2" csCatId="accent1" phldr="1"/>
      <dgm:spPr/>
    </dgm:pt>
    <dgm:pt modelId="{3734E5B4-6163-4D12-8C39-24F4C5C1B809}">
      <dgm:prSet phldrT="[Text]"/>
      <dgm:spPr/>
      <dgm:t>
        <a:bodyPr/>
        <a:lstStyle/>
        <a:p>
          <a:r>
            <a:rPr lang="en-IN" dirty="0" smtClean="0"/>
            <a:t>Age Group</a:t>
          </a:r>
          <a:endParaRPr lang="en-IN" dirty="0"/>
        </a:p>
      </dgm:t>
    </dgm:pt>
    <dgm:pt modelId="{653A1BD1-5D5B-4AA0-8C69-0B3E857B7816}" type="parTrans" cxnId="{12A42680-ECFC-4703-AE5F-BFDB5C6FE02E}">
      <dgm:prSet/>
      <dgm:spPr/>
      <dgm:t>
        <a:bodyPr/>
        <a:lstStyle/>
        <a:p>
          <a:endParaRPr lang="en-IN"/>
        </a:p>
      </dgm:t>
    </dgm:pt>
    <dgm:pt modelId="{7FA3CBBB-74E7-4DDE-8E16-B8EC53990A7F}" type="sibTrans" cxnId="{12A42680-ECFC-4703-AE5F-BFDB5C6FE02E}">
      <dgm:prSet/>
      <dgm:spPr/>
      <dgm:t>
        <a:bodyPr/>
        <a:lstStyle/>
        <a:p>
          <a:endParaRPr lang="en-IN"/>
        </a:p>
      </dgm:t>
    </dgm:pt>
    <dgm:pt modelId="{FA884F5C-68F6-4335-9194-0304628B5795}">
      <dgm:prSet phldrT="[Text]"/>
      <dgm:spPr/>
      <dgm:t>
        <a:bodyPr/>
        <a:lstStyle/>
        <a:p>
          <a:r>
            <a:rPr lang="en-IN" dirty="0" smtClean="0"/>
            <a:t>Age Group</a:t>
          </a:r>
          <a:endParaRPr lang="en-IN" dirty="0"/>
        </a:p>
      </dgm:t>
    </dgm:pt>
    <dgm:pt modelId="{8D850758-AADA-416C-B1B0-F252E58413A1}" type="parTrans" cxnId="{57CAF673-9826-49A3-AFA5-097482A8003B}">
      <dgm:prSet/>
      <dgm:spPr/>
      <dgm:t>
        <a:bodyPr/>
        <a:lstStyle/>
        <a:p>
          <a:endParaRPr lang="en-IN"/>
        </a:p>
      </dgm:t>
    </dgm:pt>
    <dgm:pt modelId="{277732D2-A06D-406D-818D-841C258E9BEC}" type="sibTrans" cxnId="{57CAF673-9826-49A3-AFA5-097482A8003B}">
      <dgm:prSet/>
      <dgm:spPr/>
      <dgm:t>
        <a:bodyPr/>
        <a:lstStyle/>
        <a:p>
          <a:endParaRPr lang="en-IN"/>
        </a:p>
      </dgm:t>
    </dgm:pt>
    <dgm:pt modelId="{9AA2E226-55F0-41D4-AE97-FB0AC98ADD11}">
      <dgm:prSet phldrT="[Text]"/>
      <dgm:spPr/>
      <dgm:t>
        <a:bodyPr/>
        <a:lstStyle/>
        <a:p>
          <a:r>
            <a:rPr lang="en-IN" dirty="0" smtClean="0"/>
            <a:t>Internet Users</a:t>
          </a:r>
          <a:endParaRPr lang="en-IN" dirty="0"/>
        </a:p>
      </dgm:t>
    </dgm:pt>
    <dgm:pt modelId="{220FF145-DC40-4ED8-A992-6559A5BE4042}" type="parTrans" cxnId="{7406E6D5-B8ED-4530-B82D-2ED9A6A05225}">
      <dgm:prSet/>
      <dgm:spPr/>
      <dgm:t>
        <a:bodyPr/>
        <a:lstStyle/>
        <a:p>
          <a:endParaRPr lang="en-IN"/>
        </a:p>
      </dgm:t>
    </dgm:pt>
    <dgm:pt modelId="{C7356EC8-268B-40C0-9B54-F1CB4BFB0848}" type="sibTrans" cxnId="{7406E6D5-B8ED-4530-B82D-2ED9A6A05225}">
      <dgm:prSet/>
      <dgm:spPr/>
      <dgm:t>
        <a:bodyPr/>
        <a:lstStyle/>
        <a:p>
          <a:endParaRPr lang="en-IN"/>
        </a:p>
      </dgm:t>
    </dgm:pt>
    <dgm:pt modelId="{7135C162-A0EE-440B-995D-BD0AED3DC130}">
      <dgm:prSet phldrT="[Text]"/>
      <dgm:spPr/>
      <dgm:t>
        <a:bodyPr/>
        <a:lstStyle/>
        <a:p>
          <a:r>
            <a:rPr lang="en-IN" dirty="0" smtClean="0"/>
            <a:t>Internet Users</a:t>
          </a:r>
          <a:endParaRPr lang="en-IN" dirty="0"/>
        </a:p>
      </dgm:t>
    </dgm:pt>
    <dgm:pt modelId="{9E328EF6-FC38-40BF-B5C0-4192F3E7CEAA}" type="parTrans" cxnId="{A368DC57-46AB-4BBC-AAF7-3852F4EEA021}">
      <dgm:prSet/>
      <dgm:spPr/>
      <dgm:t>
        <a:bodyPr/>
        <a:lstStyle/>
        <a:p>
          <a:endParaRPr lang="en-IN"/>
        </a:p>
      </dgm:t>
    </dgm:pt>
    <dgm:pt modelId="{14BAC776-6400-4279-B173-41CA6C3D2629}" type="sibTrans" cxnId="{A368DC57-46AB-4BBC-AAF7-3852F4EEA021}">
      <dgm:prSet/>
      <dgm:spPr/>
      <dgm:t>
        <a:bodyPr/>
        <a:lstStyle/>
        <a:p>
          <a:endParaRPr lang="en-IN"/>
        </a:p>
      </dgm:t>
    </dgm:pt>
    <dgm:pt modelId="{249D14E0-A5E8-4F64-BF11-053A6AA9351F}" type="pres">
      <dgm:prSet presAssocID="{88198512-91BD-4BBE-9CEA-5CF6A81D19B1}" presName="diagram" presStyleCnt="0">
        <dgm:presLayoutVars>
          <dgm:dir/>
          <dgm:animLvl val="lvl"/>
          <dgm:resizeHandles val="exact"/>
        </dgm:presLayoutVars>
      </dgm:prSet>
      <dgm:spPr/>
    </dgm:pt>
    <dgm:pt modelId="{0FE28FE8-5372-4D4E-B92A-0E72A51CD3C2}" type="pres">
      <dgm:prSet presAssocID="{3734E5B4-6163-4D12-8C39-24F4C5C1B809}" presName="compNode" presStyleCnt="0"/>
      <dgm:spPr/>
    </dgm:pt>
    <dgm:pt modelId="{916F894D-12EB-4C94-ADB4-FC53980C523D}" type="pres">
      <dgm:prSet presAssocID="{3734E5B4-6163-4D12-8C39-24F4C5C1B809}" presName="childRect" presStyleLbl="bgAcc1" presStyleIdx="0" presStyleCnt="4">
        <dgm:presLayoutVars>
          <dgm:bulletEnabled val="1"/>
        </dgm:presLayoutVars>
      </dgm:prSet>
      <dgm:spPr/>
    </dgm:pt>
    <dgm:pt modelId="{7DF0807E-F388-4239-B5AD-B614A9241EEC}" type="pres">
      <dgm:prSet presAssocID="{3734E5B4-6163-4D12-8C39-24F4C5C1B809}" presName="parentText" presStyleLbl="node1" presStyleIdx="0" presStyleCnt="0">
        <dgm:presLayoutVars>
          <dgm:chMax val="0"/>
          <dgm:bulletEnabled val="1"/>
        </dgm:presLayoutVars>
      </dgm:prSet>
      <dgm:spPr/>
      <dgm:t>
        <a:bodyPr/>
        <a:lstStyle/>
        <a:p>
          <a:endParaRPr lang="en-IN"/>
        </a:p>
      </dgm:t>
    </dgm:pt>
    <dgm:pt modelId="{6904FD78-5CE4-479C-A91F-73BF494764B1}" type="pres">
      <dgm:prSet presAssocID="{3734E5B4-6163-4D12-8C39-24F4C5C1B809}" presName="parentRect" presStyleLbl="alignNode1" presStyleIdx="0" presStyleCnt="4"/>
      <dgm:spPr/>
      <dgm:t>
        <a:bodyPr/>
        <a:lstStyle/>
        <a:p>
          <a:endParaRPr lang="en-IN"/>
        </a:p>
      </dgm:t>
    </dgm:pt>
    <dgm:pt modelId="{AE558D20-CD10-4535-9B8C-3B387A6AC52C}" type="pres">
      <dgm:prSet presAssocID="{3734E5B4-6163-4D12-8C39-24F4C5C1B809}" presName="adorn" presStyleLbl="fgAccFollowNode1" presStyleIdx="0" presStyleCnt="4"/>
      <dgm:spPr/>
    </dgm:pt>
    <dgm:pt modelId="{DE99D11F-9500-495A-A969-E26725AE9368}" type="pres">
      <dgm:prSet presAssocID="{7FA3CBBB-74E7-4DDE-8E16-B8EC53990A7F}" presName="sibTrans" presStyleLbl="sibTrans2D1" presStyleIdx="0" presStyleCnt="0"/>
      <dgm:spPr/>
      <dgm:t>
        <a:bodyPr/>
        <a:lstStyle/>
        <a:p>
          <a:endParaRPr lang="en-IN"/>
        </a:p>
      </dgm:t>
    </dgm:pt>
    <dgm:pt modelId="{2B372121-C2CC-4A3B-8B55-DF1105DA4E76}" type="pres">
      <dgm:prSet presAssocID="{FA884F5C-68F6-4335-9194-0304628B5795}" presName="compNode" presStyleCnt="0"/>
      <dgm:spPr/>
    </dgm:pt>
    <dgm:pt modelId="{53AD067A-FED4-4A04-A51D-690EF5D78EA0}" type="pres">
      <dgm:prSet presAssocID="{FA884F5C-68F6-4335-9194-0304628B5795}" presName="childRect" presStyleLbl="bgAcc1" presStyleIdx="1" presStyleCnt="4">
        <dgm:presLayoutVars>
          <dgm:bulletEnabled val="1"/>
        </dgm:presLayoutVars>
      </dgm:prSet>
      <dgm:spPr/>
    </dgm:pt>
    <dgm:pt modelId="{440EC6D4-004A-4E6B-A4B9-C9A276CF33FE}" type="pres">
      <dgm:prSet presAssocID="{FA884F5C-68F6-4335-9194-0304628B5795}" presName="parentText" presStyleLbl="node1" presStyleIdx="0" presStyleCnt="0">
        <dgm:presLayoutVars>
          <dgm:chMax val="0"/>
          <dgm:bulletEnabled val="1"/>
        </dgm:presLayoutVars>
      </dgm:prSet>
      <dgm:spPr/>
      <dgm:t>
        <a:bodyPr/>
        <a:lstStyle/>
        <a:p>
          <a:endParaRPr lang="en-IN"/>
        </a:p>
      </dgm:t>
    </dgm:pt>
    <dgm:pt modelId="{D5DEF273-6D9A-4257-BC8D-C83237E00337}" type="pres">
      <dgm:prSet presAssocID="{FA884F5C-68F6-4335-9194-0304628B5795}" presName="parentRect" presStyleLbl="alignNode1" presStyleIdx="1" presStyleCnt="4"/>
      <dgm:spPr/>
      <dgm:t>
        <a:bodyPr/>
        <a:lstStyle/>
        <a:p>
          <a:endParaRPr lang="en-IN"/>
        </a:p>
      </dgm:t>
    </dgm:pt>
    <dgm:pt modelId="{E36CD0E7-487E-473B-BDCD-6BBD97BD80CB}" type="pres">
      <dgm:prSet presAssocID="{FA884F5C-68F6-4335-9194-0304628B5795}" presName="adorn" presStyleLbl="fgAccFollowNode1" presStyleIdx="1" presStyleCnt="4"/>
      <dgm:spPr/>
    </dgm:pt>
    <dgm:pt modelId="{9C824FB4-686D-4B28-AF9E-9B92B1F50114}" type="pres">
      <dgm:prSet presAssocID="{277732D2-A06D-406D-818D-841C258E9BEC}" presName="sibTrans" presStyleLbl="sibTrans2D1" presStyleIdx="0" presStyleCnt="0"/>
      <dgm:spPr/>
      <dgm:t>
        <a:bodyPr/>
        <a:lstStyle/>
        <a:p>
          <a:endParaRPr lang="en-IN"/>
        </a:p>
      </dgm:t>
    </dgm:pt>
    <dgm:pt modelId="{A8FB9E48-442F-4C08-BED5-F08BA0200FBF}" type="pres">
      <dgm:prSet presAssocID="{9AA2E226-55F0-41D4-AE97-FB0AC98ADD11}" presName="compNode" presStyleCnt="0"/>
      <dgm:spPr/>
    </dgm:pt>
    <dgm:pt modelId="{CA35F7E7-B073-4312-89CD-DF2D55FA4F56}" type="pres">
      <dgm:prSet presAssocID="{9AA2E226-55F0-41D4-AE97-FB0AC98ADD11}" presName="childRect" presStyleLbl="bgAcc1" presStyleIdx="2" presStyleCnt="4">
        <dgm:presLayoutVars>
          <dgm:bulletEnabled val="1"/>
        </dgm:presLayoutVars>
      </dgm:prSet>
      <dgm:spPr/>
    </dgm:pt>
    <dgm:pt modelId="{88916740-EDAD-448D-9E54-C7C47EA45102}" type="pres">
      <dgm:prSet presAssocID="{9AA2E226-55F0-41D4-AE97-FB0AC98ADD11}" presName="parentText" presStyleLbl="node1" presStyleIdx="0" presStyleCnt="0">
        <dgm:presLayoutVars>
          <dgm:chMax val="0"/>
          <dgm:bulletEnabled val="1"/>
        </dgm:presLayoutVars>
      </dgm:prSet>
      <dgm:spPr/>
      <dgm:t>
        <a:bodyPr/>
        <a:lstStyle/>
        <a:p>
          <a:endParaRPr lang="en-IN"/>
        </a:p>
      </dgm:t>
    </dgm:pt>
    <dgm:pt modelId="{836C71C4-11F1-4DDF-82F5-DE9F2210492F}" type="pres">
      <dgm:prSet presAssocID="{9AA2E226-55F0-41D4-AE97-FB0AC98ADD11}" presName="parentRect" presStyleLbl="alignNode1" presStyleIdx="2" presStyleCnt="4"/>
      <dgm:spPr/>
      <dgm:t>
        <a:bodyPr/>
        <a:lstStyle/>
        <a:p>
          <a:endParaRPr lang="en-IN"/>
        </a:p>
      </dgm:t>
    </dgm:pt>
    <dgm:pt modelId="{E7E46642-05C8-4642-AA57-02DF66603535}" type="pres">
      <dgm:prSet presAssocID="{9AA2E226-55F0-41D4-AE97-FB0AC98ADD11}" presName="adorn" presStyleLbl="fgAccFollowNode1" presStyleIdx="2" presStyleCnt="4"/>
      <dgm:spPr/>
    </dgm:pt>
    <dgm:pt modelId="{E838B8C6-7B2D-42A1-B097-E14E377CF120}" type="pres">
      <dgm:prSet presAssocID="{C7356EC8-268B-40C0-9B54-F1CB4BFB0848}" presName="sibTrans" presStyleLbl="sibTrans2D1" presStyleIdx="0" presStyleCnt="0"/>
      <dgm:spPr/>
      <dgm:t>
        <a:bodyPr/>
        <a:lstStyle/>
        <a:p>
          <a:endParaRPr lang="en-IN"/>
        </a:p>
      </dgm:t>
    </dgm:pt>
    <dgm:pt modelId="{583082A2-A317-4C1A-BB9A-25857DB18653}" type="pres">
      <dgm:prSet presAssocID="{7135C162-A0EE-440B-995D-BD0AED3DC130}" presName="compNode" presStyleCnt="0"/>
      <dgm:spPr/>
    </dgm:pt>
    <dgm:pt modelId="{DD9E9B29-AE8C-41CD-8F49-CE6E39EF5A4A}" type="pres">
      <dgm:prSet presAssocID="{7135C162-A0EE-440B-995D-BD0AED3DC130}" presName="childRect" presStyleLbl="bgAcc1" presStyleIdx="3" presStyleCnt="4">
        <dgm:presLayoutVars>
          <dgm:bulletEnabled val="1"/>
        </dgm:presLayoutVars>
      </dgm:prSet>
      <dgm:spPr/>
    </dgm:pt>
    <dgm:pt modelId="{7F45974E-5F44-4762-97BF-E7E1CB69663F}" type="pres">
      <dgm:prSet presAssocID="{7135C162-A0EE-440B-995D-BD0AED3DC130}" presName="parentText" presStyleLbl="node1" presStyleIdx="0" presStyleCnt="0">
        <dgm:presLayoutVars>
          <dgm:chMax val="0"/>
          <dgm:bulletEnabled val="1"/>
        </dgm:presLayoutVars>
      </dgm:prSet>
      <dgm:spPr/>
      <dgm:t>
        <a:bodyPr/>
        <a:lstStyle/>
        <a:p>
          <a:endParaRPr lang="en-IN"/>
        </a:p>
      </dgm:t>
    </dgm:pt>
    <dgm:pt modelId="{8111C62B-9C3D-4AC9-9BDA-1D256DAB91BF}" type="pres">
      <dgm:prSet presAssocID="{7135C162-A0EE-440B-995D-BD0AED3DC130}" presName="parentRect" presStyleLbl="alignNode1" presStyleIdx="3" presStyleCnt="4"/>
      <dgm:spPr/>
      <dgm:t>
        <a:bodyPr/>
        <a:lstStyle/>
        <a:p>
          <a:endParaRPr lang="en-IN"/>
        </a:p>
      </dgm:t>
    </dgm:pt>
    <dgm:pt modelId="{D31BFC4F-57B7-48E8-81DF-65CCB72F29C1}" type="pres">
      <dgm:prSet presAssocID="{7135C162-A0EE-440B-995D-BD0AED3DC130}" presName="adorn" presStyleLbl="fgAccFollowNode1" presStyleIdx="3" presStyleCnt="4"/>
      <dgm:spPr/>
    </dgm:pt>
  </dgm:ptLst>
  <dgm:cxnLst>
    <dgm:cxn modelId="{A99D901B-BEB6-460D-8630-C90E82578302}" type="presOf" srcId="{C7356EC8-268B-40C0-9B54-F1CB4BFB0848}" destId="{E838B8C6-7B2D-42A1-B097-E14E377CF120}" srcOrd="0" destOrd="0" presId="urn:microsoft.com/office/officeart/2005/8/layout/bList2"/>
    <dgm:cxn modelId="{92432E07-9D66-4E51-AD3C-99A0CCE46F25}" type="presOf" srcId="{3734E5B4-6163-4D12-8C39-24F4C5C1B809}" destId="{6904FD78-5CE4-479C-A91F-73BF494764B1}" srcOrd="1" destOrd="0" presId="urn:microsoft.com/office/officeart/2005/8/layout/bList2"/>
    <dgm:cxn modelId="{12A42680-ECFC-4703-AE5F-BFDB5C6FE02E}" srcId="{88198512-91BD-4BBE-9CEA-5CF6A81D19B1}" destId="{3734E5B4-6163-4D12-8C39-24F4C5C1B809}" srcOrd="0" destOrd="0" parTransId="{653A1BD1-5D5B-4AA0-8C69-0B3E857B7816}" sibTransId="{7FA3CBBB-74E7-4DDE-8E16-B8EC53990A7F}"/>
    <dgm:cxn modelId="{A368DC57-46AB-4BBC-AAF7-3852F4EEA021}" srcId="{88198512-91BD-4BBE-9CEA-5CF6A81D19B1}" destId="{7135C162-A0EE-440B-995D-BD0AED3DC130}" srcOrd="3" destOrd="0" parTransId="{9E328EF6-FC38-40BF-B5C0-4192F3E7CEAA}" sibTransId="{14BAC776-6400-4279-B173-41CA6C3D2629}"/>
    <dgm:cxn modelId="{842CB124-A66F-4F84-85AF-43EDAC96F025}" type="presOf" srcId="{FA884F5C-68F6-4335-9194-0304628B5795}" destId="{D5DEF273-6D9A-4257-BC8D-C83237E00337}" srcOrd="1" destOrd="0" presId="urn:microsoft.com/office/officeart/2005/8/layout/bList2"/>
    <dgm:cxn modelId="{975994D1-F2BA-4975-A1D5-FD880930DF7A}" type="presOf" srcId="{9AA2E226-55F0-41D4-AE97-FB0AC98ADD11}" destId="{88916740-EDAD-448D-9E54-C7C47EA45102}" srcOrd="0" destOrd="0" presId="urn:microsoft.com/office/officeart/2005/8/layout/bList2"/>
    <dgm:cxn modelId="{7406E6D5-B8ED-4530-B82D-2ED9A6A05225}" srcId="{88198512-91BD-4BBE-9CEA-5CF6A81D19B1}" destId="{9AA2E226-55F0-41D4-AE97-FB0AC98ADD11}" srcOrd="2" destOrd="0" parTransId="{220FF145-DC40-4ED8-A992-6559A5BE4042}" sibTransId="{C7356EC8-268B-40C0-9B54-F1CB4BFB0848}"/>
    <dgm:cxn modelId="{887AE6D3-235D-41E7-958E-9A59079901CF}" type="presOf" srcId="{277732D2-A06D-406D-818D-841C258E9BEC}" destId="{9C824FB4-686D-4B28-AF9E-9B92B1F50114}" srcOrd="0" destOrd="0" presId="urn:microsoft.com/office/officeart/2005/8/layout/bList2"/>
    <dgm:cxn modelId="{1F5BE059-92FD-4D2E-A55E-03CCBEEC31BF}" type="presOf" srcId="{7135C162-A0EE-440B-995D-BD0AED3DC130}" destId="{7F45974E-5F44-4762-97BF-E7E1CB69663F}" srcOrd="0" destOrd="0" presId="urn:microsoft.com/office/officeart/2005/8/layout/bList2"/>
    <dgm:cxn modelId="{CA2B17DB-FD49-40EB-A616-930D3B99F438}" type="presOf" srcId="{7135C162-A0EE-440B-995D-BD0AED3DC130}" destId="{8111C62B-9C3D-4AC9-9BDA-1D256DAB91BF}" srcOrd="1" destOrd="0" presId="urn:microsoft.com/office/officeart/2005/8/layout/bList2"/>
    <dgm:cxn modelId="{8EF70C6C-FC90-446F-B0D0-02E5FFE23F99}" type="presOf" srcId="{3734E5B4-6163-4D12-8C39-24F4C5C1B809}" destId="{7DF0807E-F388-4239-B5AD-B614A9241EEC}" srcOrd="0" destOrd="0" presId="urn:microsoft.com/office/officeart/2005/8/layout/bList2"/>
    <dgm:cxn modelId="{6815EFAD-814F-4FAA-A34D-5E8806D844F7}" type="presOf" srcId="{7FA3CBBB-74E7-4DDE-8E16-B8EC53990A7F}" destId="{DE99D11F-9500-495A-A969-E26725AE9368}" srcOrd="0" destOrd="0" presId="urn:microsoft.com/office/officeart/2005/8/layout/bList2"/>
    <dgm:cxn modelId="{F6B00D6F-D0E9-4546-B14F-CB360D99F4BF}" type="presOf" srcId="{88198512-91BD-4BBE-9CEA-5CF6A81D19B1}" destId="{249D14E0-A5E8-4F64-BF11-053A6AA9351F}" srcOrd="0" destOrd="0" presId="urn:microsoft.com/office/officeart/2005/8/layout/bList2"/>
    <dgm:cxn modelId="{E7A737F6-D44E-40EC-8AC3-0B2CC1A57804}" type="presOf" srcId="{9AA2E226-55F0-41D4-AE97-FB0AC98ADD11}" destId="{836C71C4-11F1-4DDF-82F5-DE9F2210492F}" srcOrd="1" destOrd="0" presId="urn:microsoft.com/office/officeart/2005/8/layout/bList2"/>
    <dgm:cxn modelId="{4B186535-C20C-49AC-8230-E030D781BF69}" type="presOf" srcId="{FA884F5C-68F6-4335-9194-0304628B5795}" destId="{440EC6D4-004A-4E6B-A4B9-C9A276CF33FE}" srcOrd="0" destOrd="0" presId="urn:microsoft.com/office/officeart/2005/8/layout/bList2"/>
    <dgm:cxn modelId="{57CAF673-9826-49A3-AFA5-097482A8003B}" srcId="{88198512-91BD-4BBE-9CEA-5CF6A81D19B1}" destId="{FA884F5C-68F6-4335-9194-0304628B5795}" srcOrd="1" destOrd="0" parTransId="{8D850758-AADA-416C-B1B0-F252E58413A1}" sibTransId="{277732D2-A06D-406D-818D-841C258E9BEC}"/>
    <dgm:cxn modelId="{5062353A-93AE-4C78-8657-126BDD2C7B15}" type="presParOf" srcId="{249D14E0-A5E8-4F64-BF11-053A6AA9351F}" destId="{0FE28FE8-5372-4D4E-B92A-0E72A51CD3C2}" srcOrd="0" destOrd="0" presId="urn:microsoft.com/office/officeart/2005/8/layout/bList2"/>
    <dgm:cxn modelId="{A36B5D2C-968B-4BD0-A1BE-D7B8C4682F5D}" type="presParOf" srcId="{0FE28FE8-5372-4D4E-B92A-0E72A51CD3C2}" destId="{916F894D-12EB-4C94-ADB4-FC53980C523D}" srcOrd="0" destOrd="0" presId="urn:microsoft.com/office/officeart/2005/8/layout/bList2"/>
    <dgm:cxn modelId="{A1B4F620-8C75-4047-9FD8-AD6E9282BD26}" type="presParOf" srcId="{0FE28FE8-5372-4D4E-B92A-0E72A51CD3C2}" destId="{7DF0807E-F388-4239-B5AD-B614A9241EEC}" srcOrd="1" destOrd="0" presId="urn:microsoft.com/office/officeart/2005/8/layout/bList2"/>
    <dgm:cxn modelId="{2FF10C69-C71D-44FF-8975-B07ECD958971}" type="presParOf" srcId="{0FE28FE8-5372-4D4E-B92A-0E72A51CD3C2}" destId="{6904FD78-5CE4-479C-A91F-73BF494764B1}" srcOrd="2" destOrd="0" presId="urn:microsoft.com/office/officeart/2005/8/layout/bList2"/>
    <dgm:cxn modelId="{CCCF400B-16CF-4526-AE6F-3F7B6B78964E}" type="presParOf" srcId="{0FE28FE8-5372-4D4E-B92A-0E72A51CD3C2}" destId="{AE558D20-CD10-4535-9B8C-3B387A6AC52C}" srcOrd="3" destOrd="0" presId="urn:microsoft.com/office/officeart/2005/8/layout/bList2"/>
    <dgm:cxn modelId="{2C8E13E4-8155-4B4A-BB45-5A9236F084A2}" type="presParOf" srcId="{249D14E0-A5E8-4F64-BF11-053A6AA9351F}" destId="{DE99D11F-9500-495A-A969-E26725AE9368}" srcOrd="1" destOrd="0" presId="urn:microsoft.com/office/officeart/2005/8/layout/bList2"/>
    <dgm:cxn modelId="{394FDBE8-5937-4955-8A5F-3D2C62A2856E}" type="presParOf" srcId="{249D14E0-A5E8-4F64-BF11-053A6AA9351F}" destId="{2B372121-C2CC-4A3B-8B55-DF1105DA4E76}" srcOrd="2" destOrd="0" presId="urn:microsoft.com/office/officeart/2005/8/layout/bList2"/>
    <dgm:cxn modelId="{95E620DA-8B4E-4C97-B68B-67213B88A6F6}" type="presParOf" srcId="{2B372121-C2CC-4A3B-8B55-DF1105DA4E76}" destId="{53AD067A-FED4-4A04-A51D-690EF5D78EA0}" srcOrd="0" destOrd="0" presId="urn:microsoft.com/office/officeart/2005/8/layout/bList2"/>
    <dgm:cxn modelId="{99526B51-E049-48D2-AA36-741E36E10F9D}" type="presParOf" srcId="{2B372121-C2CC-4A3B-8B55-DF1105DA4E76}" destId="{440EC6D4-004A-4E6B-A4B9-C9A276CF33FE}" srcOrd="1" destOrd="0" presId="urn:microsoft.com/office/officeart/2005/8/layout/bList2"/>
    <dgm:cxn modelId="{069A2065-8217-490C-9FF1-5F27D70186D7}" type="presParOf" srcId="{2B372121-C2CC-4A3B-8B55-DF1105DA4E76}" destId="{D5DEF273-6D9A-4257-BC8D-C83237E00337}" srcOrd="2" destOrd="0" presId="urn:microsoft.com/office/officeart/2005/8/layout/bList2"/>
    <dgm:cxn modelId="{6BF08325-3463-4285-988B-8700CA79F936}" type="presParOf" srcId="{2B372121-C2CC-4A3B-8B55-DF1105DA4E76}" destId="{E36CD0E7-487E-473B-BDCD-6BBD97BD80CB}" srcOrd="3" destOrd="0" presId="urn:microsoft.com/office/officeart/2005/8/layout/bList2"/>
    <dgm:cxn modelId="{FB74D26A-6E86-4705-80FD-FB57873383BB}" type="presParOf" srcId="{249D14E0-A5E8-4F64-BF11-053A6AA9351F}" destId="{9C824FB4-686D-4B28-AF9E-9B92B1F50114}" srcOrd="3" destOrd="0" presId="urn:microsoft.com/office/officeart/2005/8/layout/bList2"/>
    <dgm:cxn modelId="{232F8E27-214A-4795-A1DD-AAD9544502EE}" type="presParOf" srcId="{249D14E0-A5E8-4F64-BF11-053A6AA9351F}" destId="{A8FB9E48-442F-4C08-BED5-F08BA0200FBF}" srcOrd="4" destOrd="0" presId="urn:microsoft.com/office/officeart/2005/8/layout/bList2"/>
    <dgm:cxn modelId="{303FE4D2-D69B-409C-82E7-4C331117D9F4}" type="presParOf" srcId="{A8FB9E48-442F-4C08-BED5-F08BA0200FBF}" destId="{CA35F7E7-B073-4312-89CD-DF2D55FA4F56}" srcOrd="0" destOrd="0" presId="urn:microsoft.com/office/officeart/2005/8/layout/bList2"/>
    <dgm:cxn modelId="{26014311-B9F5-47CE-B760-2BFDBEEA5703}" type="presParOf" srcId="{A8FB9E48-442F-4C08-BED5-F08BA0200FBF}" destId="{88916740-EDAD-448D-9E54-C7C47EA45102}" srcOrd="1" destOrd="0" presId="urn:microsoft.com/office/officeart/2005/8/layout/bList2"/>
    <dgm:cxn modelId="{296526F3-9C7D-40A5-8B73-61AC5E348164}" type="presParOf" srcId="{A8FB9E48-442F-4C08-BED5-F08BA0200FBF}" destId="{836C71C4-11F1-4DDF-82F5-DE9F2210492F}" srcOrd="2" destOrd="0" presId="urn:microsoft.com/office/officeart/2005/8/layout/bList2"/>
    <dgm:cxn modelId="{B124666E-7C94-426B-879D-736D75F12F4B}" type="presParOf" srcId="{A8FB9E48-442F-4C08-BED5-F08BA0200FBF}" destId="{E7E46642-05C8-4642-AA57-02DF66603535}" srcOrd="3" destOrd="0" presId="urn:microsoft.com/office/officeart/2005/8/layout/bList2"/>
    <dgm:cxn modelId="{8BA34E0A-8837-4CD2-BE02-B1836B375ED3}" type="presParOf" srcId="{249D14E0-A5E8-4F64-BF11-053A6AA9351F}" destId="{E838B8C6-7B2D-42A1-B097-E14E377CF120}" srcOrd="5" destOrd="0" presId="urn:microsoft.com/office/officeart/2005/8/layout/bList2"/>
    <dgm:cxn modelId="{FD4C5712-395B-4995-8CEE-039893176D61}" type="presParOf" srcId="{249D14E0-A5E8-4F64-BF11-053A6AA9351F}" destId="{583082A2-A317-4C1A-BB9A-25857DB18653}" srcOrd="6" destOrd="0" presId="urn:microsoft.com/office/officeart/2005/8/layout/bList2"/>
    <dgm:cxn modelId="{EF271059-1D6E-4F1F-ADD5-08D9BAA4285D}" type="presParOf" srcId="{583082A2-A317-4C1A-BB9A-25857DB18653}" destId="{DD9E9B29-AE8C-41CD-8F49-CE6E39EF5A4A}" srcOrd="0" destOrd="0" presId="urn:microsoft.com/office/officeart/2005/8/layout/bList2"/>
    <dgm:cxn modelId="{8D798F49-EBD2-4C1F-8474-A9FC289821D9}" type="presParOf" srcId="{583082A2-A317-4C1A-BB9A-25857DB18653}" destId="{7F45974E-5F44-4762-97BF-E7E1CB69663F}" srcOrd="1" destOrd="0" presId="urn:microsoft.com/office/officeart/2005/8/layout/bList2"/>
    <dgm:cxn modelId="{BC42E012-A0CF-476D-A505-FC9A84E77F8F}" type="presParOf" srcId="{583082A2-A317-4C1A-BB9A-25857DB18653}" destId="{8111C62B-9C3D-4AC9-9BDA-1D256DAB91BF}" srcOrd="2" destOrd="0" presId="urn:microsoft.com/office/officeart/2005/8/layout/bList2"/>
    <dgm:cxn modelId="{EC75D9CF-823A-4DD2-B25C-907BF5F6A474}" type="presParOf" srcId="{583082A2-A317-4C1A-BB9A-25857DB18653}" destId="{D31BFC4F-57B7-48E8-81DF-65CCB72F29C1}" srcOrd="3" destOrd="0" presId="urn:microsoft.com/office/officeart/2005/8/layout/b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8199C8-F9ED-455C-8B49-C9F6A048AA78}"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IN"/>
        </a:p>
      </dgm:t>
    </dgm:pt>
    <dgm:pt modelId="{FCC800C0-BFD6-4845-AC4C-70E8417D5275}" type="pres">
      <dgm:prSet presAssocID="{9E8199C8-F9ED-455C-8B49-C9F6A048AA78}" presName="cycle" presStyleCnt="0">
        <dgm:presLayoutVars>
          <dgm:dir/>
          <dgm:resizeHandles val="exact"/>
        </dgm:presLayoutVars>
      </dgm:prSet>
      <dgm:spPr/>
      <dgm:t>
        <a:bodyPr/>
        <a:lstStyle/>
        <a:p>
          <a:endParaRPr lang="en-IN"/>
        </a:p>
      </dgm:t>
    </dgm:pt>
  </dgm:ptLst>
  <dgm:cxnLst>
    <dgm:cxn modelId="{4A4F9018-FD0C-43B1-BD2A-2268F00404BC}" type="presOf" srcId="{9E8199C8-F9ED-455C-8B49-C9F6A048AA78}" destId="{FCC800C0-BFD6-4845-AC4C-70E8417D5275}" srcOrd="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0295D1-B1F4-4C2A-92B0-A7941488F009}" type="doc">
      <dgm:prSet loTypeId="urn:microsoft.com/office/officeart/2005/8/layout/cycle3" loCatId="cycle" qsTypeId="urn:microsoft.com/office/officeart/2005/8/quickstyle/simple1" qsCatId="simple" csTypeId="urn:microsoft.com/office/officeart/2005/8/colors/colorful2" csCatId="colorful" phldr="1"/>
      <dgm:spPr/>
      <dgm:t>
        <a:bodyPr/>
        <a:lstStyle/>
        <a:p>
          <a:endParaRPr lang="en-IN"/>
        </a:p>
      </dgm:t>
    </dgm:pt>
    <dgm:pt modelId="{D0CCCE98-E62A-4B68-9EEC-D1210EF5509E}">
      <dgm:prSet phldrT="[Text]"/>
      <dgm:spPr/>
      <dgm:t>
        <a:bodyPr/>
        <a:lstStyle/>
        <a:p>
          <a:pPr algn="l"/>
          <a:r>
            <a:rPr lang="en-IN" sz="3600" dirty="0" smtClean="0"/>
            <a:t>Competitive Advantage</a:t>
          </a:r>
          <a:endParaRPr lang="en-IN" sz="3600" dirty="0"/>
        </a:p>
      </dgm:t>
    </dgm:pt>
    <dgm:pt modelId="{8BCC58BF-7DA9-4535-88F4-CB1BFCCF65D4}" type="parTrans" cxnId="{2ADD0327-CCA9-4ED9-A5D5-62481BCE5DCE}">
      <dgm:prSet/>
      <dgm:spPr/>
      <dgm:t>
        <a:bodyPr/>
        <a:lstStyle/>
        <a:p>
          <a:endParaRPr lang="en-IN"/>
        </a:p>
      </dgm:t>
    </dgm:pt>
    <dgm:pt modelId="{EAF8E609-1B78-4559-A742-280241B84A71}" type="sibTrans" cxnId="{2ADD0327-CCA9-4ED9-A5D5-62481BCE5DCE}">
      <dgm:prSet/>
      <dgm:spPr/>
      <dgm:t>
        <a:bodyPr/>
        <a:lstStyle/>
        <a:p>
          <a:endParaRPr lang="en-IN"/>
        </a:p>
      </dgm:t>
    </dgm:pt>
    <dgm:pt modelId="{B8BE7F17-04FD-42B1-BCB5-F379C134F047}">
      <dgm:prSet phldrT="[Text]" custT="1"/>
      <dgm:spPr/>
      <dgm:t>
        <a:bodyPr/>
        <a:lstStyle/>
        <a:p>
          <a:pPr algn="l"/>
          <a:r>
            <a:rPr lang="en-IN" sz="2400" dirty="0" smtClean="0"/>
            <a:t>Cost Effective</a:t>
          </a:r>
          <a:endParaRPr lang="en-IN" sz="2400" dirty="0"/>
        </a:p>
      </dgm:t>
    </dgm:pt>
    <dgm:pt modelId="{D2312139-99AF-4654-92E8-BE1A0FE39341}" type="parTrans" cxnId="{3EF5F26D-4439-44F0-A6CD-65AD69766300}">
      <dgm:prSet/>
      <dgm:spPr/>
      <dgm:t>
        <a:bodyPr/>
        <a:lstStyle/>
        <a:p>
          <a:endParaRPr lang="en-IN"/>
        </a:p>
      </dgm:t>
    </dgm:pt>
    <dgm:pt modelId="{6D6FE395-F6E2-4BF5-848F-F217F87E7225}" type="sibTrans" cxnId="{3EF5F26D-4439-44F0-A6CD-65AD69766300}">
      <dgm:prSet/>
      <dgm:spPr/>
      <dgm:t>
        <a:bodyPr/>
        <a:lstStyle/>
        <a:p>
          <a:endParaRPr lang="en-IN"/>
        </a:p>
      </dgm:t>
    </dgm:pt>
    <dgm:pt modelId="{9F7EE76C-A4A5-48DD-B6F8-E64A488B06F6}">
      <dgm:prSet phldrT="[Text]" custT="1"/>
      <dgm:spPr/>
      <dgm:t>
        <a:bodyPr/>
        <a:lstStyle/>
        <a:p>
          <a:pPr algn="l"/>
          <a:r>
            <a:rPr lang="en-IN" sz="2400" dirty="0" smtClean="0"/>
            <a:t>Focus</a:t>
          </a:r>
          <a:endParaRPr lang="en-IN" sz="2400" dirty="0"/>
        </a:p>
      </dgm:t>
    </dgm:pt>
    <dgm:pt modelId="{A3E249A4-9166-47BA-9016-E4DA47A89214}" type="parTrans" cxnId="{8947004D-A963-4A6E-A57A-E3F0FD2C2930}">
      <dgm:prSet/>
      <dgm:spPr/>
      <dgm:t>
        <a:bodyPr/>
        <a:lstStyle/>
        <a:p>
          <a:endParaRPr lang="en-IN"/>
        </a:p>
      </dgm:t>
    </dgm:pt>
    <dgm:pt modelId="{41E9B82D-7B85-4774-8773-C51A4186D3E4}" type="sibTrans" cxnId="{8947004D-A963-4A6E-A57A-E3F0FD2C2930}">
      <dgm:prSet/>
      <dgm:spPr/>
      <dgm:t>
        <a:bodyPr/>
        <a:lstStyle/>
        <a:p>
          <a:endParaRPr lang="en-IN"/>
        </a:p>
      </dgm:t>
    </dgm:pt>
    <dgm:pt modelId="{5DC496BB-5479-4983-939C-E69F07A57CC2}">
      <dgm:prSet phldrT="[Text]" custT="1"/>
      <dgm:spPr/>
      <dgm:t>
        <a:bodyPr/>
        <a:lstStyle/>
        <a:p>
          <a:pPr algn="l"/>
          <a:r>
            <a:rPr lang="en-IN" sz="2400" dirty="0" smtClean="0"/>
            <a:t>Differentiation</a:t>
          </a:r>
          <a:endParaRPr lang="en-IN" sz="2400" dirty="0"/>
        </a:p>
      </dgm:t>
    </dgm:pt>
    <dgm:pt modelId="{5E3A74DB-DDA1-4EE9-9C8E-1E8F887B8716}" type="parTrans" cxnId="{38EDE0AB-36DC-4AF7-9499-55F4D8008608}">
      <dgm:prSet/>
      <dgm:spPr/>
      <dgm:t>
        <a:bodyPr/>
        <a:lstStyle/>
        <a:p>
          <a:endParaRPr lang="en-IN"/>
        </a:p>
      </dgm:t>
    </dgm:pt>
    <dgm:pt modelId="{7B01DF73-90A4-43BF-8695-84226EB2D6E0}" type="sibTrans" cxnId="{38EDE0AB-36DC-4AF7-9499-55F4D8008608}">
      <dgm:prSet/>
      <dgm:spPr/>
      <dgm:t>
        <a:bodyPr/>
        <a:lstStyle/>
        <a:p>
          <a:endParaRPr lang="en-IN"/>
        </a:p>
      </dgm:t>
    </dgm:pt>
    <dgm:pt modelId="{63E9F91F-8AF8-4D25-834B-42D2AA8F86F2}">
      <dgm:prSet phldrT="[Text]" custT="1"/>
      <dgm:spPr/>
      <dgm:t>
        <a:bodyPr/>
        <a:lstStyle/>
        <a:p>
          <a:pPr algn="l"/>
          <a:r>
            <a:rPr lang="en-AU" sz="2400" dirty="0" smtClean="0"/>
            <a:t>User friendly website</a:t>
          </a:r>
          <a:endParaRPr lang="en-IN" sz="2400" dirty="0"/>
        </a:p>
      </dgm:t>
    </dgm:pt>
    <dgm:pt modelId="{4A7B67DA-F9F8-4023-953B-F9B350758EA9}" type="parTrans" cxnId="{782ED118-0707-4865-B783-756D2E1C7E32}">
      <dgm:prSet/>
      <dgm:spPr/>
      <dgm:t>
        <a:bodyPr/>
        <a:lstStyle/>
        <a:p>
          <a:endParaRPr lang="en-IN"/>
        </a:p>
      </dgm:t>
    </dgm:pt>
    <dgm:pt modelId="{88FAADB7-F91C-4046-ADE5-8199D18E6646}" type="sibTrans" cxnId="{782ED118-0707-4865-B783-756D2E1C7E32}">
      <dgm:prSet/>
      <dgm:spPr/>
      <dgm:t>
        <a:bodyPr/>
        <a:lstStyle/>
        <a:p>
          <a:endParaRPr lang="en-IN"/>
        </a:p>
      </dgm:t>
    </dgm:pt>
    <dgm:pt modelId="{6FC588C4-A2BE-40A2-A24D-42B01F7E7CD5}">
      <dgm:prSet phldrT="[Text]" custT="1"/>
      <dgm:spPr/>
      <dgm:t>
        <a:bodyPr/>
        <a:lstStyle/>
        <a:p>
          <a:pPr algn="l"/>
          <a:r>
            <a:rPr lang="en-IN" sz="2400" dirty="0" smtClean="0"/>
            <a:t>Time saving</a:t>
          </a:r>
          <a:endParaRPr lang="en-IN" sz="2400" dirty="0"/>
        </a:p>
      </dgm:t>
    </dgm:pt>
    <dgm:pt modelId="{363DC189-466B-422A-AC6A-C4218DF0D860}" type="parTrans" cxnId="{00FC4FC4-F7B1-40D5-B936-225BC7939687}">
      <dgm:prSet/>
      <dgm:spPr/>
      <dgm:t>
        <a:bodyPr/>
        <a:lstStyle/>
        <a:p>
          <a:endParaRPr lang="en-IN"/>
        </a:p>
      </dgm:t>
    </dgm:pt>
    <dgm:pt modelId="{4E3FE9CA-D161-473A-B762-77FB1DCA4980}" type="sibTrans" cxnId="{00FC4FC4-F7B1-40D5-B936-225BC7939687}">
      <dgm:prSet/>
      <dgm:spPr/>
      <dgm:t>
        <a:bodyPr/>
        <a:lstStyle/>
        <a:p>
          <a:endParaRPr lang="en-IN"/>
        </a:p>
      </dgm:t>
    </dgm:pt>
    <dgm:pt modelId="{32773CCD-2E19-46C1-AF83-2E7DEEFDADD1}" type="pres">
      <dgm:prSet presAssocID="{D00295D1-B1F4-4C2A-92B0-A7941488F009}" presName="Name0" presStyleCnt="0">
        <dgm:presLayoutVars>
          <dgm:dir/>
          <dgm:resizeHandles val="exact"/>
        </dgm:presLayoutVars>
      </dgm:prSet>
      <dgm:spPr/>
      <dgm:t>
        <a:bodyPr/>
        <a:lstStyle/>
        <a:p>
          <a:endParaRPr lang="en-IN"/>
        </a:p>
      </dgm:t>
    </dgm:pt>
    <dgm:pt modelId="{426FF862-9FEA-4829-81FA-39D17F2AB7ED}" type="pres">
      <dgm:prSet presAssocID="{D00295D1-B1F4-4C2A-92B0-A7941488F009}" presName="cycle" presStyleCnt="0"/>
      <dgm:spPr/>
    </dgm:pt>
    <dgm:pt modelId="{739FA0E2-E063-4707-BC1C-E976D45BA843}" type="pres">
      <dgm:prSet presAssocID="{D0CCCE98-E62A-4B68-9EEC-D1210EF5509E}" presName="nodeFirstNode" presStyleLbl="node1" presStyleIdx="0" presStyleCnt="1" custScaleY="138296" custRadScaleRad="138222" custRadScaleInc="12556">
        <dgm:presLayoutVars>
          <dgm:bulletEnabled val="1"/>
        </dgm:presLayoutVars>
      </dgm:prSet>
      <dgm:spPr/>
      <dgm:t>
        <a:bodyPr/>
        <a:lstStyle/>
        <a:p>
          <a:endParaRPr lang="en-IN"/>
        </a:p>
      </dgm:t>
    </dgm:pt>
  </dgm:ptLst>
  <dgm:cxnLst>
    <dgm:cxn modelId="{3EF5F26D-4439-44F0-A6CD-65AD69766300}" srcId="{D0CCCE98-E62A-4B68-9EEC-D1210EF5509E}" destId="{B8BE7F17-04FD-42B1-BCB5-F379C134F047}" srcOrd="0" destOrd="0" parTransId="{D2312139-99AF-4654-92E8-BE1A0FE39341}" sibTransId="{6D6FE395-F6E2-4BF5-848F-F217F87E7225}"/>
    <dgm:cxn modelId="{314AF534-6442-49CA-B60A-1B4BF8457CBA}" type="presOf" srcId="{D0CCCE98-E62A-4B68-9EEC-D1210EF5509E}" destId="{739FA0E2-E063-4707-BC1C-E976D45BA843}" srcOrd="0" destOrd="0" presId="urn:microsoft.com/office/officeart/2005/8/layout/cycle3"/>
    <dgm:cxn modelId="{6020B0E0-0F29-4E50-B37F-657CDAFE8538}" type="presOf" srcId="{5DC496BB-5479-4983-939C-E69F07A57CC2}" destId="{739FA0E2-E063-4707-BC1C-E976D45BA843}" srcOrd="0" destOrd="3" presId="urn:microsoft.com/office/officeart/2005/8/layout/cycle3"/>
    <dgm:cxn modelId="{38EDE0AB-36DC-4AF7-9499-55F4D8008608}" srcId="{D0CCCE98-E62A-4B68-9EEC-D1210EF5509E}" destId="{5DC496BB-5479-4983-939C-E69F07A57CC2}" srcOrd="2" destOrd="0" parTransId="{5E3A74DB-DDA1-4EE9-9C8E-1E8F887B8716}" sibTransId="{7B01DF73-90A4-43BF-8695-84226EB2D6E0}"/>
    <dgm:cxn modelId="{782ED118-0707-4865-B783-756D2E1C7E32}" srcId="{D0CCCE98-E62A-4B68-9EEC-D1210EF5509E}" destId="{63E9F91F-8AF8-4D25-834B-42D2AA8F86F2}" srcOrd="3" destOrd="0" parTransId="{4A7B67DA-F9F8-4023-953B-F9B350758EA9}" sibTransId="{88FAADB7-F91C-4046-ADE5-8199D18E6646}"/>
    <dgm:cxn modelId="{38D36D2D-3AB0-42B7-BE56-AE2CFB142C20}" type="presOf" srcId="{B8BE7F17-04FD-42B1-BCB5-F379C134F047}" destId="{739FA0E2-E063-4707-BC1C-E976D45BA843}" srcOrd="0" destOrd="1" presId="urn:microsoft.com/office/officeart/2005/8/layout/cycle3"/>
    <dgm:cxn modelId="{2ADD0327-CCA9-4ED9-A5D5-62481BCE5DCE}" srcId="{D00295D1-B1F4-4C2A-92B0-A7941488F009}" destId="{D0CCCE98-E62A-4B68-9EEC-D1210EF5509E}" srcOrd="0" destOrd="0" parTransId="{8BCC58BF-7DA9-4535-88F4-CB1BFCCF65D4}" sibTransId="{EAF8E609-1B78-4559-A742-280241B84A71}"/>
    <dgm:cxn modelId="{8947004D-A963-4A6E-A57A-E3F0FD2C2930}" srcId="{D0CCCE98-E62A-4B68-9EEC-D1210EF5509E}" destId="{9F7EE76C-A4A5-48DD-B6F8-E64A488B06F6}" srcOrd="1" destOrd="0" parTransId="{A3E249A4-9166-47BA-9016-E4DA47A89214}" sibTransId="{41E9B82D-7B85-4774-8773-C51A4186D3E4}"/>
    <dgm:cxn modelId="{00FC4FC4-F7B1-40D5-B936-225BC7939687}" srcId="{D0CCCE98-E62A-4B68-9EEC-D1210EF5509E}" destId="{6FC588C4-A2BE-40A2-A24D-42B01F7E7CD5}" srcOrd="4" destOrd="0" parTransId="{363DC189-466B-422A-AC6A-C4218DF0D860}" sibTransId="{4E3FE9CA-D161-473A-B762-77FB1DCA4980}"/>
    <dgm:cxn modelId="{54E426A1-6764-4EA7-98A3-C978F690532F}" type="presOf" srcId="{D00295D1-B1F4-4C2A-92B0-A7941488F009}" destId="{32773CCD-2E19-46C1-AF83-2E7DEEFDADD1}" srcOrd="0" destOrd="0" presId="urn:microsoft.com/office/officeart/2005/8/layout/cycle3"/>
    <dgm:cxn modelId="{AE398957-E7A9-495D-8382-A0A4C79516E1}" type="presOf" srcId="{9F7EE76C-A4A5-48DD-B6F8-E64A488B06F6}" destId="{739FA0E2-E063-4707-BC1C-E976D45BA843}" srcOrd="0" destOrd="2" presId="urn:microsoft.com/office/officeart/2005/8/layout/cycle3"/>
    <dgm:cxn modelId="{EF8AEEC5-A53B-43EB-BDA8-A60E592572A7}" type="presOf" srcId="{63E9F91F-8AF8-4D25-834B-42D2AA8F86F2}" destId="{739FA0E2-E063-4707-BC1C-E976D45BA843}" srcOrd="0" destOrd="4" presId="urn:microsoft.com/office/officeart/2005/8/layout/cycle3"/>
    <dgm:cxn modelId="{034FD562-D762-4F69-95A1-B3BD5619E5B2}" type="presOf" srcId="{6FC588C4-A2BE-40A2-A24D-42B01F7E7CD5}" destId="{739FA0E2-E063-4707-BC1C-E976D45BA843}" srcOrd="0" destOrd="5" presId="urn:microsoft.com/office/officeart/2005/8/layout/cycle3"/>
    <dgm:cxn modelId="{C727AB27-04F6-45C4-9DA9-08E39DC9AD65}" type="presParOf" srcId="{32773CCD-2E19-46C1-AF83-2E7DEEFDADD1}" destId="{426FF862-9FEA-4829-81FA-39D17F2AB7ED}" srcOrd="0" destOrd="0" presId="urn:microsoft.com/office/officeart/2005/8/layout/cycle3"/>
    <dgm:cxn modelId="{C0D734A6-55EB-447E-9EE9-904167CA221A}" type="presParOf" srcId="{426FF862-9FEA-4829-81FA-39D17F2AB7ED}" destId="{739FA0E2-E063-4707-BC1C-E976D45BA843}" srcOrd="0"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0295D1-B1F4-4C2A-92B0-A7941488F009}" type="doc">
      <dgm:prSet loTypeId="urn:microsoft.com/office/officeart/2005/8/layout/cycle3" loCatId="cycle" qsTypeId="urn:microsoft.com/office/officeart/2005/8/quickstyle/simple1" qsCatId="simple" csTypeId="urn:microsoft.com/office/officeart/2005/8/colors/colorful2" csCatId="colorful" phldr="1"/>
      <dgm:spPr/>
      <dgm:t>
        <a:bodyPr/>
        <a:lstStyle/>
        <a:p>
          <a:endParaRPr lang="en-IN"/>
        </a:p>
      </dgm:t>
    </dgm:pt>
    <dgm:pt modelId="{D0CCCE98-E62A-4B68-9EEC-D1210EF5509E}">
      <dgm:prSet phldrT="[Text]"/>
      <dgm:spPr/>
      <dgm:t>
        <a:bodyPr/>
        <a:lstStyle/>
        <a:p>
          <a:pPr algn="l"/>
          <a:r>
            <a:rPr lang="en-IN" sz="3600" dirty="0" smtClean="0"/>
            <a:t>Design Approach</a:t>
          </a:r>
          <a:endParaRPr lang="en-IN" sz="3600" dirty="0"/>
        </a:p>
      </dgm:t>
    </dgm:pt>
    <dgm:pt modelId="{8BCC58BF-7DA9-4535-88F4-CB1BFCCF65D4}" type="parTrans" cxnId="{2ADD0327-CCA9-4ED9-A5D5-62481BCE5DCE}">
      <dgm:prSet/>
      <dgm:spPr/>
      <dgm:t>
        <a:bodyPr/>
        <a:lstStyle/>
        <a:p>
          <a:endParaRPr lang="en-IN"/>
        </a:p>
      </dgm:t>
    </dgm:pt>
    <dgm:pt modelId="{EAF8E609-1B78-4559-A742-280241B84A71}" type="sibTrans" cxnId="{2ADD0327-CCA9-4ED9-A5D5-62481BCE5DCE}">
      <dgm:prSet/>
      <dgm:spPr/>
      <dgm:t>
        <a:bodyPr/>
        <a:lstStyle/>
        <a:p>
          <a:endParaRPr lang="en-IN"/>
        </a:p>
      </dgm:t>
    </dgm:pt>
    <dgm:pt modelId="{B8BE7F17-04FD-42B1-BCB5-F379C134F047}">
      <dgm:prSet phldrT="[Text]" custT="1"/>
      <dgm:spPr/>
      <dgm:t>
        <a:bodyPr/>
        <a:lstStyle/>
        <a:p>
          <a:pPr algn="l"/>
          <a:r>
            <a:rPr lang="en-IN" sz="2400" dirty="0" smtClean="0"/>
            <a:t>User friendly</a:t>
          </a:r>
          <a:endParaRPr lang="en-IN" sz="2400" dirty="0"/>
        </a:p>
      </dgm:t>
    </dgm:pt>
    <dgm:pt modelId="{D2312139-99AF-4654-92E8-BE1A0FE39341}" type="parTrans" cxnId="{3EF5F26D-4439-44F0-A6CD-65AD69766300}">
      <dgm:prSet/>
      <dgm:spPr/>
      <dgm:t>
        <a:bodyPr/>
        <a:lstStyle/>
        <a:p>
          <a:endParaRPr lang="en-IN"/>
        </a:p>
      </dgm:t>
    </dgm:pt>
    <dgm:pt modelId="{6D6FE395-F6E2-4BF5-848F-F217F87E7225}" type="sibTrans" cxnId="{3EF5F26D-4439-44F0-A6CD-65AD69766300}">
      <dgm:prSet/>
      <dgm:spPr/>
      <dgm:t>
        <a:bodyPr/>
        <a:lstStyle/>
        <a:p>
          <a:endParaRPr lang="en-IN"/>
        </a:p>
      </dgm:t>
    </dgm:pt>
    <dgm:pt modelId="{9F7EE76C-A4A5-48DD-B6F8-E64A488B06F6}">
      <dgm:prSet phldrT="[Text]" custT="1"/>
      <dgm:spPr/>
      <dgm:t>
        <a:bodyPr/>
        <a:lstStyle/>
        <a:p>
          <a:pPr algn="l"/>
          <a:r>
            <a:rPr lang="en-IN" sz="2400" dirty="0" smtClean="0"/>
            <a:t>Using latest technologies</a:t>
          </a:r>
          <a:endParaRPr lang="en-IN" sz="2400" dirty="0"/>
        </a:p>
      </dgm:t>
    </dgm:pt>
    <dgm:pt modelId="{A3E249A4-9166-47BA-9016-E4DA47A89214}" type="parTrans" cxnId="{8947004D-A963-4A6E-A57A-E3F0FD2C2930}">
      <dgm:prSet/>
      <dgm:spPr/>
      <dgm:t>
        <a:bodyPr/>
        <a:lstStyle/>
        <a:p>
          <a:endParaRPr lang="en-IN"/>
        </a:p>
      </dgm:t>
    </dgm:pt>
    <dgm:pt modelId="{41E9B82D-7B85-4774-8773-C51A4186D3E4}" type="sibTrans" cxnId="{8947004D-A963-4A6E-A57A-E3F0FD2C2930}">
      <dgm:prSet/>
      <dgm:spPr/>
      <dgm:t>
        <a:bodyPr/>
        <a:lstStyle/>
        <a:p>
          <a:endParaRPr lang="en-IN"/>
        </a:p>
      </dgm:t>
    </dgm:pt>
    <dgm:pt modelId="{5DC496BB-5479-4983-939C-E69F07A57CC2}">
      <dgm:prSet phldrT="[Text]" custT="1"/>
      <dgm:spPr/>
      <dgm:t>
        <a:bodyPr/>
        <a:lstStyle/>
        <a:p>
          <a:pPr algn="l"/>
          <a:r>
            <a:rPr lang="en-IN" sz="2400" dirty="0" smtClean="0"/>
            <a:t>All device readiness</a:t>
          </a:r>
          <a:endParaRPr lang="en-IN" sz="2400" dirty="0"/>
        </a:p>
      </dgm:t>
    </dgm:pt>
    <dgm:pt modelId="{5E3A74DB-DDA1-4EE9-9C8E-1E8F887B8716}" type="parTrans" cxnId="{38EDE0AB-36DC-4AF7-9499-55F4D8008608}">
      <dgm:prSet/>
      <dgm:spPr/>
      <dgm:t>
        <a:bodyPr/>
        <a:lstStyle/>
        <a:p>
          <a:endParaRPr lang="en-IN"/>
        </a:p>
      </dgm:t>
    </dgm:pt>
    <dgm:pt modelId="{7B01DF73-90A4-43BF-8695-84226EB2D6E0}" type="sibTrans" cxnId="{38EDE0AB-36DC-4AF7-9499-55F4D8008608}">
      <dgm:prSet/>
      <dgm:spPr/>
      <dgm:t>
        <a:bodyPr/>
        <a:lstStyle/>
        <a:p>
          <a:endParaRPr lang="en-IN"/>
        </a:p>
      </dgm:t>
    </dgm:pt>
    <dgm:pt modelId="{F7735F88-1B4D-407A-8176-51E3D8234B06}">
      <dgm:prSet phldrT="[Text]" custT="1"/>
      <dgm:spPr/>
      <dgm:t>
        <a:bodyPr/>
        <a:lstStyle/>
        <a:p>
          <a:pPr algn="l"/>
          <a:r>
            <a:rPr lang="en-IN" sz="2400" dirty="0" smtClean="0"/>
            <a:t>Easy to navigate</a:t>
          </a:r>
          <a:endParaRPr lang="en-IN" sz="2400" dirty="0"/>
        </a:p>
      </dgm:t>
    </dgm:pt>
    <dgm:pt modelId="{489F8246-12BD-4051-9DE1-2CEC8681A960}" type="parTrans" cxnId="{CD3E6283-5565-4908-A56A-53F0CD922A63}">
      <dgm:prSet/>
      <dgm:spPr/>
      <dgm:t>
        <a:bodyPr/>
        <a:lstStyle/>
        <a:p>
          <a:endParaRPr lang="en-IN"/>
        </a:p>
      </dgm:t>
    </dgm:pt>
    <dgm:pt modelId="{35F0E747-4959-4F62-BD7F-8F9045BBC18A}" type="sibTrans" cxnId="{CD3E6283-5565-4908-A56A-53F0CD922A63}">
      <dgm:prSet/>
      <dgm:spPr/>
      <dgm:t>
        <a:bodyPr/>
        <a:lstStyle/>
        <a:p>
          <a:endParaRPr lang="en-IN"/>
        </a:p>
      </dgm:t>
    </dgm:pt>
    <dgm:pt modelId="{918972CE-BA5D-4E98-9E17-B7DBFCFD3F36}">
      <dgm:prSet phldrT="[Text]" custT="1"/>
      <dgm:spPr/>
      <dgm:t>
        <a:bodyPr/>
        <a:lstStyle/>
        <a:p>
          <a:pPr algn="l"/>
          <a:r>
            <a:rPr lang="en-IN" sz="2400" dirty="0" smtClean="0"/>
            <a:t>Content rich</a:t>
          </a:r>
          <a:endParaRPr lang="en-IN" sz="2400" dirty="0"/>
        </a:p>
      </dgm:t>
    </dgm:pt>
    <dgm:pt modelId="{C5BD826C-D260-4311-80C7-5C9D3FC643E0}" type="parTrans" cxnId="{7202660C-DD4E-4126-AF03-70D50DE092B2}">
      <dgm:prSet/>
      <dgm:spPr/>
      <dgm:t>
        <a:bodyPr/>
        <a:lstStyle/>
        <a:p>
          <a:endParaRPr lang="en-IN"/>
        </a:p>
      </dgm:t>
    </dgm:pt>
    <dgm:pt modelId="{0385D8FA-E1D6-4143-B91D-FBE634D2AFD7}" type="sibTrans" cxnId="{7202660C-DD4E-4126-AF03-70D50DE092B2}">
      <dgm:prSet/>
      <dgm:spPr/>
      <dgm:t>
        <a:bodyPr/>
        <a:lstStyle/>
        <a:p>
          <a:endParaRPr lang="en-IN"/>
        </a:p>
      </dgm:t>
    </dgm:pt>
    <dgm:pt modelId="{32773CCD-2E19-46C1-AF83-2E7DEEFDADD1}" type="pres">
      <dgm:prSet presAssocID="{D00295D1-B1F4-4C2A-92B0-A7941488F009}" presName="Name0" presStyleCnt="0">
        <dgm:presLayoutVars>
          <dgm:dir/>
          <dgm:resizeHandles val="exact"/>
        </dgm:presLayoutVars>
      </dgm:prSet>
      <dgm:spPr/>
      <dgm:t>
        <a:bodyPr/>
        <a:lstStyle/>
        <a:p>
          <a:endParaRPr lang="en-IN"/>
        </a:p>
      </dgm:t>
    </dgm:pt>
    <dgm:pt modelId="{426FF862-9FEA-4829-81FA-39D17F2AB7ED}" type="pres">
      <dgm:prSet presAssocID="{D00295D1-B1F4-4C2A-92B0-A7941488F009}" presName="cycle" presStyleCnt="0"/>
      <dgm:spPr/>
    </dgm:pt>
    <dgm:pt modelId="{739FA0E2-E063-4707-BC1C-E976D45BA843}" type="pres">
      <dgm:prSet presAssocID="{D0CCCE98-E62A-4B68-9EEC-D1210EF5509E}" presName="nodeFirstNode" presStyleLbl="node1" presStyleIdx="0" presStyleCnt="1" custScaleY="138296" custRadScaleRad="138222" custRadScaleInc="12556">
        <dgm:presLayoutVars>
          <dgm:bulletEnabled val="1"/>
        </dgm:presLayoutVars>
      </dgm:prSet>
      <dgm:spPr/>
      <dgm:t>
        <a:bodyPr/>
        <a:lstStyle/>
        <a:p>
          <a:endParaRPr lang="en-IN"/>
        </a:p>
      </dgm:t>
    </dgm:pt>
  </dgm:ptLst>
  <dgm:cxnLst>
    <dgm:cxn modelId="{C28D29D2-4309-4263-8E31-292BA0310A75}" type="presOf" srcId="{5DC496BB-5479-4983-939C-E69F07A57CC2}" destId="{739FA0E2-E063-4707-BC1C-E976D45BA843}" srcOrd="0" destOrd="3" presId="urn:microsoft.com/office/officeart/2005/8/layout/cycle3"/>
    <dgm:cxn modelId="{8ED0EE87-D66C-4766-8504-56453D6AD3EB}" type="presOf" srcId="{9F7EE76C-A4A5-48DD-B6F8-E64A488B06F6}" destId="{739FA0E2-E063-4707-BC1C-E976D45BA843}" srcOrd="0" destOrd="2" presId="urn:microsoft.com/office/officeart/2005/8/layout/cycle3"/>
    <dgm:cxn modelId="{CD3E6283-5565-4908-A56A-53F0CD922A63}" srcId="{D0CCCE98-E62A-4B68-9EEC-D1210EF5509E}" destId="{F7735F88-1B4D-407A-8176-51E3D8234B06}" srcOrd="3" destOrd="0" parTransId="{489F8246-12BD-4051-9DE1-2CEC8681A960}" sibTransId="{35F0E747-4959-4F62-BD7F-8F9045BBC18A}"/>
    <dgm:cxn modelId="{38EDE0AB-36DC-4AF7-9499-55F4D8008608}" srcId="{D0CCCE98-E62A-4B68-9EEC-D1210EF5509E}" destId="{5DC496BB-5479-4983-939C-E69F07A57CC2}" srcOrd="2" destOrd="0" parTransId="{5E3A74DB-DDA1-4EE9-9C8E-1E8F887B8716}" sibTransId="{7B01DF73-90A4-43BF-8695-84226EB2D6E0}"/>
    <dgm:cxn modelId="{2BC32BDA-BFCD-4799-8344-641C883D3BC8}" type="presOf" srcId="{D00295D1-B1F4-4C2A-92B0-A7941488F009}" destId="{32773CCD-2E19-46C1-AF83-2E7DEEFDADD1}" srcOrd="0" destOrd="0" presId="urn:microsoft.com/office/officeart/2005/8/layout/cycle3"/>
    <dgm:cxn modelId="{04F26B99-EE53-4224-8A70-DEC78FBEDCED}" type="presOf" srcId="{D0CCCE98-E62A-4B68-9EEC-D1210EF5509E}" destId="{739FA0E2-E063-4707-BC1C-E976D45BA843}" srcOrd="0" destOrd="0" presId="urn:microsoft.com/office/officeart/2005/8/layout/cycle3"/>
    <dgm:cxn modelId="{7202660C-DD4E-4126-AF03-70D50DE092B2}" srcId="{D0CCCE98-E62A-4B68-9EEC-D1210EF5509E}" destId="{918972CE-BA5D-4E98-9E17-B7DBFCFD3F36}" srcOrd="4" destOrd="0" parTransId="{C5BD826C-D260-4311-80C7-5C9D3FC643E0}" sibTransId="{0385D8FA-E1D6-4143-B91D-FBE634D2AFD7}"/>
    <dgm:cxn modelId="{2ADD0327-CCA9-4ED9-A5D5-62481BCE5DCE}" srcId="{D00295D1-B1F4-4C2A-92B0-A7941488F009}" destId="{D0CCCE98-E62A-4B68-9EEC-D1210EF5509E}" srcOrd="0" destOrd="0" parTransId="{8BCC58BF-7DA9-4535-88F4-CB1BFCCF65D4}" sibTransId="{EAF8E609-1B78-4559-A742-280241B84A71}"/>
    <dgm:cxn modelId="{3EF5F26D-4439-44F0-A6CD-65AD69766300}" srcId="{D0CCCE98-E62A-4B68-9EEC-D1210EF5509E}" destId="{B8BE7F17-04FD-42B1-BCB5-F379C134F047}" srcOrd="0" destOrd="0" parTransId="{D2312139-99AF-4654-92E8-BE1A0FE39341}" sibTransId="{6D6FE395-F6E2-4BF5-848F-F217F87E7225}"/>
    <dgm:cxn modelId="{7F8A9D73-E7DF-4A25-97EA-C027AA2C4346}" type="presOf" srcId="{918972CE-BA5D-4E98-9E17-B7DBFCFD3F36}" destId="{739FA0E2-E063-4707-BC1C-E976D45BA843}" srcOrd="0" destOrd="5" presId="urn:microsoft.com/office/officeart/2005/8/layout/cycle3"/>
    <dgm:cxn modelId="{1C9CE7B0-6233-45AF-BDA4-36B59FA9C221}" type="presOf" srcId="{F7735F88-1B4D-407A-8176-51E3D8234B06}" destId="{739FA0E2-E063-4707-BC1C-E976D45BA843}" srcOrd="0" destOrd="4" presId="urn:microsoft.com/office/officeart/2005/8/layout/cycle3"/>
    <dgm:cxn modelId="{5CB73339-3A41-4DE6-82F9-5C38233275D4}" type="presOf" srcId="{B8BE7F17-04FD-42B1-BCB5-F379C134F047}" destId="{739FA0E2-E063-4707-BC1C-E976D45BA843}" srcOrd="0" destOrd="1" presId="urn:microsoft.com/office/officeart/2005/8/layout/cycle3"/>
    <dgm:cxn modelId="{8947004D-A963-4A6E-A57A-E3F0FD2C2930}" srcId="{D0CCCE98-E62A-4B68-9EEC-D1210EF5509E}" destId="{9F7EE76C-A4A5-48DD-B6F8-E64A488B06F6}" srcOrd="1" destOrd="0" parTransId="{A3E249A4-9166-47BA-9016-E4DA47A89214}" sibTransId="{41E9B82D-7B85-4774-8773-C51A4186D3E4}"/>
    <dgm:cxn modelId="{63F7D7DE-0F07-407F-8A6C-4BC287E3E90D}" type="presParOf" srcId="{32773CCD-2E19-46C1-AF83-2E7DEEFDADD1}" destId="{426FF862-9FEA-4829-81FA-39D17F2AB7ED}" srcOrd="0" destOrd="0" presId="urn:microsoft.com/office/officeart/2005/8/layout/cycle3"/>
    <dgm:cxn modelId="{E9D3C5A6-3E5F-4172-9BC6-F8BA38F47AC2}" type="presParOf" srcId="{426FF862-9FEA-4829-81FA-39D17F2AB7ED}" destId="{739FA0E2-E063-4707-BC1C-E976D45BA843}" srcOrd="0" destOrd="0" presId="urn:microsoft.com/office/officeart/2005/8/layout/cycle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E8199C8-F9ED-455C-8B49-C9F6A048AA78}" type="doc">
      <dgm:prSet loTypeId="urn:microsoft.com/office/officeart/2005/8/layout/cycle5" loCatId="cycle" qsTypeId="urn:microsoft.com/office/officeart/2005/8/quickstyle/simple1" qsCatId="simple" csTypeId="urn:microsoft.com/office/officeart/2005/8/colors/colorful2" csCatId="colorful" phldr="1"/>
      <dgm:spPr/>
      <dgm:t>
        <a:bodyPr/>
        <a:lstStyle/>
        <a:p>
          <a:endParaRPr lang="en-IN"/>
        </a:p>
      </dgm:t>
    </dgm:pt>
    <dgm:pt modelId="{940A231D-1CFF-4522-9E2C-54C6C9B717FC}">
      <dgm:prSet phldrT="[Text]" custT="1"/>
      <dgm:spPr/>
      <dgm:t>
        <a:bodyPr/>
        <a:lstStyle/>
        <a:p>
          <a:pPr algn="ctr"/>
          <a:r>
            <a:rPr lang="en-IN" sz="3600" dirty="0" smtClean="0"/>
            <a:t>Users</a:t>
          </a:r>
          <a:endParaRPr lang="en-IN" sz="3600" dirty="0"/>
        </a:p>
      </dgm:t>
    </dgm:pt>
    <dgm:pt modelId="{70BCBCCD-04E8-4BBD-B199-9F13FF0BD5F1}" type="parTrans" cxnId="{9D8FFA31-6B67-4943-953F-704444298936}">
      <dgm:prSet/>
      <dgm:spPr/>
      <dgm:t>
        <a:bodyPr/>
        <a:lstStyle/>
        <a:p>
          <a:endParaRPr lang="en-IN"/>
        </a:p>
      </dgm:t>
    </dgm:pt>
    <dgm:pt modelId="{8448E433-1893-4F4A-8E10-45E80C3DF263}" type="sibTrans" cxnId="{9D8FFA31-6B67-4943-953F-704444298936}">
      <dgm:prSet/>
      <dgm:spPr/>
      <dgm:t>
        <a:bodyPr/>
        <a:lstStyle/>
        <a:p>
          <a:endParaRPr lang="en-IN"/>
        </a:p>
      </dgm:t>
    </dgm:pt>
    <dgm:pt modelId="{0811D208-07B3-465A-A2FD-9AE6EE0DD17C}">
      <dgm:prSet phldrT="[Text]" custT="1"/>
      <dgm:spPr/>
      <dgm:t>
        <a:bodyPr/>
        <a:lstStyle/>
        <a:p>
          <a:pPr algn="l"/>
          <a:r>
            <a:rPr lang="en-IN" sz="2000" dirty="0" smtClean="0"/>
            <a:t>100% Free to use</a:t>
          </a:r>
          <a:endParaRPr lang="en-IN" sz="2000" dirty="0"/>
        </a:p>
      </dgm:t>
    </dgm:pt>
    <dgm:pt modelId="{195F0028-74A1-45BA-BCE7-8A3C87050762}" type="parTrans" cxnId="{C375BDD6-22D4-47F6-ADB2-7AE44BA44AD1}">
      <dgm:prSet/>
      <dgm:spPr/>
      <dgm:t>
        <a:bodyPr/>
        <a:lstStyle/>
        <a:p>
          <a:endParaRPr lang="en-IN"/>
        </a:p>
      </dgm:t>
    </dgm:pt>
    <dgm:pt modelId="{7F7CE62A-6A36-4915-AFDB-A2C26D36BC22}" type="sibTrans" cxnId="{C375BDD6-22D4-47F6-ADB2-7AE44BA44AD1}">
      <dgm:prSet/>
      <dgm:spPr/>
      <dgm:t>
        <a:bodyPr/>
        <a:lstStyle/>
        <a:p>
          <a:endParaRPr lang="en-IN"/>
        </a:p>
      </dgm:t>
    </dgm:pt>
    <dgm:pt modelId="{59FCD363-FDA4-4F4D-BB7B-2CFFA450A43F}">
      <dgm:prSet phldrT="[Text]" custT="1"/>
      <dgm:spPr/>
      <dgm:t>
        <a:bodyPr/>
        <a:lstStyle/>
        <a:p>
          <a:pPr algn="l"/>
          <a:r>
            <a:rPr lang="en-US" sz="2000" dirty="0" smtClean="0"/>
            <a:t>User can get a glance of school in </a:t>
          </a:r>
          <a:r>
            <a:rPr lang="en-US" sz="2000" b="1" dirty="0" smtClean="0"/>
            <a:t>single click</a:t>
          </a:r>
          <a:r>
            <a:rPr lang="en-AU" sz="2000" i="1" dirty="0" smtClean="0"/>
            <a:t> </a:t>
          </a:r>
          <a:endParaRPr lang="en-IN" sz="2000" dirty="0"/>
        </a:p>
      </dgm:t>
    </dgm:pt>
    <dgm:pt modelId="{155A3C10-60CA-42BA-BE83-06705B2B7DD8}" type="parTrans" cxnId="{00ACDF0B-F187-4DFF-B593-A69EBB3BBA93}">
      <dgm:prSet/>
      <dgm:spPr/>
      <dgm:t>
        <a:bodyPr/>
        <a:lstStyle/>
        <a:p>
          <a:endParaRPr lang="en-IN"/>
        </a:p>
      </dgm:t>
    </dgm:pt>
    <dgm:pt modelId="{C53E7BE5-F4D2-4F7B-A1FC-06BC8ECEF180}" type="sibTrans" cxnId="{00ACDF0B-F187-4DFF-B593-A69EBB3BBA93}">
      <dgm:prSet/>
      <dgm:spPr/>
      <dgm:t>
        <a:bodyPr/>
        <a:lstStyle/>
        <a:p>
          <a:endParaRPr lang="en-IN"/>
        </a:p>
      </dgm:t>
    </dgm:pt>
    <dgm:pt modelId="{AD86AC10-4687-424E-B62B-7D62E7944E39}">
      <dgm:prSet phldrT="[Text]" custT="1"/>
      <dgm:spPr/>
      <dgm:t>
        <a:bodyPr/>
        <a:lstStyle/>
        <a:p>
          <a:pPr algn="l"/>
          <a:r>
            <a:rPr lang="en-AU" sz="2000" i="0" dirty="0" smtClean="0"/>
            <a:t>Search the schools as per their criteria's</a:t>
          </a:r>
          <a:endParaRPr lang="en-IN" sz="2000" i="0" dirty="0"/>
        </a:p>
      </dgm:t>
    </dgm:pt>
    <dgm:pt modelId="{EC981521-AA41-4481-A502-81CB8F6ED101}" type="parTrans" cxnId="{98E0F505-3746-4D19-8FD3-61DCA89C532E}">
      <dgm:prSet/>
      <dgm:spPr/>
      <dgm:t>
        <a:bodyPr/>
        <a:lstStyle/>
        <a:p>
          <a:endParaRPr lang="en-IN"/>
        </a:p>
      </dgm:t>
    </dgm:pt>
    <dgm:pt modelId="{A621C0CB-93D5-4675-8DE2-5C7477D88FC7}" type="sibTrans" cxnId="{98E0F505-3746-4D19-8FD3-61DCA89C532E}">
      <dgm:prSet/>
      <dgm:spPr/>
      <dgm:t>
        <a:bodyPr/>
        <a:lstStyle/>
        <a:p>
          <a:endParaRPr lang="en-IN"/>
        </a:p>
      </dgm:t>
    </dgm:pt>
    <dgm:pt modelId="{80491167-5C18-4215-9382-DA83CF0CFCD5}">
      <dgm:prSet phldrT="[Text]" custT="1"/>
      <dgm:spPr/>
      <dgm:t>
        <a:bodyPr/>
        <a:lstStyle/>
        <a:p>
          <a:pPr algn="l"/>
          <a:r>
            <a:rPr lang="en-IN" sz="2000" dirty="0" smtClean="0"/>
            <a:t>Compare School</a:t>
          </a:r>
          <a:endParaRPr lang="en-IN" sz="2000" dirty="0"/>
        </a:p>
      </dgm:t>
    </dgm:pt>
    <dgm:pt modelId="{2C4725BF-B1BD-42FA-8BBB-0C503CC704FC}" type="parTrans" cxnId="{37340945-C9CA-40F0-BE41-283545DD5D6C}">
      <dgm:prSet/>
      <dgm:spPr/>
      <dgm:t>
        <a:bodyPr/>
        <a:lstStyle/>
        <a:p>
          <a:endParaRPr lang="en-IN"/>
        </a:p>
      </dgm:t>
    </dgm:pt>
    <dgm:pt modelId="{6CD23849-5C67-4175-95DD-FC467048C2D5}" type="sibTrans" cxnId="{37340945-C9CA-40F0-BE41-283545DD5D6C}">
      <dgm:prSet/>
      <dgm:spPr/>
      <dgm:t>
        <a:bodyPr/>
        <a:lstStyle/>
        <a:p>
          <a:endParaRPr lang="en-IN"/>
        </a:p>
      </dgm:t>
    </dgm:pt>
    <dgm:pt modelId="{BF47B7F0-25F0-473E-B423-EA831D6E6384}">
      <dgm:prSet phldrT="[Text]" custT="1"/>
      <dgm:spPr/>
      <dgm:t>
        <a:bodyPr/>
        <a:lstStyle/>
        <a:p>
          <a:pPr algn="l"/>
          <a:r>
            <a:rPr lang="en-AU" sz="2000" dirty="0" smtClean="0"/>
            <a:t>Local search engine</a:t>
          </a:r>
          <a:endParaRPr lang="en-IN" sz="2000" dirty="0"/>
        </a:p>
      </dgm:t>
    </dgm:pt>
    <dgm:pt modelId="{F65039D0-845C-4B55-823D-E0DCF8C1C5A7}" type="parTrans" cxnId="{4EA7ED91-2898-46B2-AE24-3411AF4CFFAE}">
      <dgm:prSet/>
      <dgm:spPr/>
      <dgm:t>
        <a:bodyPr/>
        <a:lstStyle/>
        <a:p>
          <a:endParaRPr lang="en-IN"/>
        </a:p>
      </dgm:t>
    </dgm:pt>
    <dgm:pt modelId="{20706BE2-023C-4933-9859-4B078D0C52EE}" type="sibTrans" cxnId="{4EA7ED91-2898-46B2-AE24-3411AF4CFFAE}">
      <dgm:prSet/>
      <dgm:spPr/>
      <dgm:t>
        <a:bodyPr/>
        <a:lstStyle/>
        <a:p>
          <a:endParaRPr lang="en-IN"/>
        </a:p>
      </dgm:t>
    </dgm:pt>
    <dgm:pt modelId="{FDE6D356-87A2-48C5-B091-C2A93BE74664}">
      <dgm:prSet phldrT="[Text]" custT="1"/>
      <dgm:spPr/>
      <dgm:t>
        <a:bodyPr/>
        <a:lstStyle/>
        <a:p>
          <a:pPr algn="l"/>
          <a:r>
            <a:rPr lang="en-IN" sz="2000" dirty="0" smtClean="0"/>
            <a:t>No need to go to each school</a:t>
          </a:r>
          <a:endParaRPr lang="en-IN" sz="2000" dirty="0"/>
        </a:p>
      </dgm:t>
    </dgm:pt>
    <dgm:pt modelId="{8C17EEB4-AD55-46A8-827F-C99ACEF0F239}" type="parTrans" cxnId="{6B595B5F-E246-45F0-B004-3DD46B6005C0}">
      <dgm:prSet/>
      <dgm:spPr/>
      <dgm:t>
        <a:bodyPr/>
        <a:lstStyle/>
        <a:p>
          <a:endParaRPr lang="en-IN"/>
        </a:p>
      </dgm:t>
    </dgm:pt>
    <dgm:pt modelId="{3134E9AE-DC80-4B5F-8D85-52260F87879D}" type="sibTrans" cxnId="{6B595B5F-E246-45F0-B004-3DD46B6005C0}">
      <dgm:prSet/>
      <dgm:spPr/>
      <dgm:t>
        <a:bodyPr/>
        <a:lstStyle/>
        <a:p>
          <a:endParaRPr lang="en-IN"/>
        </a:p>
      </dgm:t>
    </dgm:pt>
    <dgm:pt modelId="{823E5B7B-3CF9-4C7D-997C-66743F42F711}">
      <dgm:prSet phldrT="[Text]" custT="1"/>
      <dgm:spPr/>
      <dgm:t>
        <a:bodyPr/>
        <a:lstStyle/>
        <a:p>
          <a:pPr algn="l"/>
          <a:r>
            <a:rPr lang="en-AU" sz="2000" dirty="0" smtClean="0"/>
            <a:t>Communicable on social media</a:t>
          </a:r>
          <a:endParaRPr lang="en-IN" sz="2000" dirty="0"/>
        </a:p>
      </dgm:t>
    </dgm:pt>
    <dgm:pt modelId="{99029FE4-9631-4F84-AEAE-843DD50E2902}" type="parTrans" cxnId="{8E120FD6-5462-463A-AA3D-4DF495DC0E15}">
      <dgm:prSet/>
      <dgm:spPr/>
      <dgm:t>
        <a:bodyPr/>
        <a:lstStyle/>
        <a:p>
          <a:endParaRPr lang="en-IN"/>
        </a:p>
      </dgm:t>
    </dgm:pt>
    <dgm:pt modelId="{1F8780FB-AA7D-40DA-9D87-F78DFCE24D81}" type="sibTrans" cxnId="{8E120FD6-5462-463A-AA3D-4DF495DC0E15}">
      <dgm:prSet/>
      <dgm:spPr/>
      <dgm:t>
        <a:bodyPr/>
        <a:lstStyle/>
        <a:p>
          <a:endParaRPr lang="en-IN"/>
        </a:p>
      </dgm:t>
    </dgm:pt>
    <dgm:pt modelId="{FCC800C0-BFD6-4845-AC4C-70E8417D5275}" type="pres">
      <dgm:prSet presAssocID="{9E8199C8-F9ED-455C-8B49-C9F6A048AA78}" presName="cycle" presStyleCnt="0">
        <dgm:presLayoutVars>
          <dgm:dir/>
          <dgm:resizeHandles val="exact"/>
        </dgm:presLayoutVars>
      </dgm:prSet>
      <dgm:spPr/>
      <dgm:t>
        <a:bodyPr/>
        <a:lstStyle/>
        <a:p>
          <a:endParaRPr lang="en-IN"/>
        </a:p>
      </dgm:t>
    </dgm:pt>
    <dgm:pt modelId="{19A71909-E799-4DA4-88E2-2DC890C7AD14}" type="pres">
      <dgm:prSet presAssocID="{940A231D-1CFF-4522-9E2C-54C6C9B717FC}" presName="node" presStyleLbl="node1" presStyleIdx="0" presStyleCnt="1" custScaleY="124745">
        <dgm:presLayoutVars>
          <dgm:bulletEnabled val="1"/>
        </dgm:presLayoutVars>
      </dgm:prSet>
      <dgm:spPr/>
      <dgm:t>
        <a:bodyPr/>
        <a:lstStyle/>
        <a:p>
          <a:endParaRPr lang="en-IN"/>
        </a:p>
      </dgm:t>
    </dgm:pt>
  </dgm:ptLst>
  <dgm:cxnLst>
    <dgm:cxn modelId="{B6415FE4-C87A-46A4-B67A-0BD0C093E92C}" type="presOf" srcId="{823E5B7B-3CF9-4C7D-997C-66743F42F711}" destId="{19A71909-E799-4DA4-88E2-2DC890C7AD14}" srcOrd="0" destOrd="7" presId="urn:microsoft.com/office/officeart/2005/8/layout/cycle5"/>
    <dgm:cxn modelId="{6B595B5F-E246-45F0-B004-3DD46B6005C0}" srcId="{940A231D-1CFF-4522-9E2C-54C6C9B717FC}" destId="{FDE6D356-87A2-48C5-B091-C2A93BE74664}" srcOrd="3" destOrd="0" parTransId="{8C17EEB4-AD55-46A8-827F-C99ACEF0F239}" sibTransId="{3134E9AE-DC80-4B5F-8D85-52260F87879D}"/>
    <dgm:cxn modelId="{9D8FFA31-6B67-4943-953F-704444298936}" srcId="{9E8199C8-F9ED-455C-8B49-C9F6A048AA78}" destId="{940A231D-1CFF-4522-9E2C-54C6C9B717FC}" srcOrd="0" destOrd="0" parTransId="{70BCBCCD-04E8-4BBD-B199-9F13FF0BD5F1}" sibTransId="{8448E433-1893-4F4A-8E10-45E80C3DF263}"/>
    <dgm:cxn modelId="{C375BDD6-22D4-47F6-ADB2-7AE44BA44AD1}" srcId="{940A231D-1CFF-4522-9E2C-54C6C9B717FC}" destId="{0811D208-07B3-465A-A2FD-9AE6EE0DD17C}" srcOrd="0" destOrd="0" parTransId="{195F0028-74A1-45BA-BCE7-8A3C87050762}" sibTransId="{7F7CE62A-6A36-4915-AFDB-A2C26D36BC22}"/>
    <dgm:cxn modelId="{00ACDF0B-F187-4DFF-B593-A69EBB3BBA93}" srcId="{940A231D-1CFF-4522-9E2C-54C6C9B717FC}" destId="{59FCD363-FDA4-4F4D-BB7B-2CFFA450A43F}" srcOrd="1" destOrd="0" parTransId="{155A3C10-60CA-42BA-BE83-06705B2B7DD8}" sibTransId="{C53E7BE5-F4D2-4F7B-A1FC-06BC8ECEF180}"/>
    <dgm:cxn modelId="{8E120FD6-5462-463A-AA3D-4DF495DC0E15}" srcId="{940A231D-1CFF-4522-9E2C-54C6C9B717FC}" destId="{823E5B7B-3CF9-4C7D-997C-66743F42F711}" srcOrd="6" destOrd="0" parTransId="{99029FE4-9631-4F84-AEAE-843DD50E2902}" sibTransId="{1F8780FB-AA7D-40DA-9D87-F78DFCE24D81}"/>
    <dgm:cxn modelId="{C285BC07-F0E6-45E4-9724-643730ED05AC}" type="presOf" srcId="{0811D208-07B3-465A-A2FD-9AE6EE0DD17C}" destId="{19A71909-E799-4DA4-88E2-2DC890C7AD14}" srcOrd="0" destOrd="1" presId="urn:microsoft.com/office/officeart/2005/8/layout/cycle5"/>
    <dgm:cxn modelId="{7786EFE5-8CA0-44DC-A87A-4C933BC41538}" type="presOf" srcId="{9E8199C8-F9ED-455C-8B49-C9F6A048AA78}" destId="{FCC800C0-BFD6-4845-AC4C-70E8417D5275}" srcOrd="0" destOrd="0" presId="urn:microsoft.com/office/officeart/2005/8/layout/cycle5"/>
    <dgm:cxn modelId="{CC8E1D98-3206-43E4-9A0D-980AF6E79971}" type="presOf" srcId="{80491167-5C18-4215-9382-DA83CF0CFCD5}" destId="{19A71909-E799-4DA4-88E2-2DC890C7AD14}" srcOrd="0" destOrd="5" presId="urn:microsoft.com/office/officeart/2005/8/layout/cycle5"/>
    <dgm:cxn modelId="{21389625-4288-4DCB-9AAD-F21CFA037187}" type="presOf" srcId="{940A231D-1CFF-4522-9E2C-54C6C9B717FC}" destId="{19A71909-E799-4DA4-88E2-2DC890C7AD14}" srcOrd="0" destOrd="0" presId="urn:microsoft.com/office/officeart/2005/8/layout/cycle5"/>
    <dgm:cxn modelId="{B4FB8AA8-4593-43ED-B3FB-6382C61DF8C0}" type="presOf" srcId="{FDE6D356-87A2-48C5-B091-C2A93BE74664}" destId="{19A71909-E799-4DA4-88E2-2DC890C7AD14}" srcOrd="0" destOrd="4" presId="urn:microsoft.com/office/officeart/2005/8/layout/cycle5"/>
    <dgm:cxn modelId="{75A1B939-4772-420C-9312-45A277069423}" type="presOf" srcId="{AD86AC10-4687-424E-B62B-7D62E7944E39}" destId="{19A71909-E799-4DA4-88E2-2DC890C7AD14}" srcOrd="0" destOrd="3" presId="urn:microsoft.com/office/officeart/2005/8/layout/cycle5"/>
    <dgm:cxn modelId="{37340945-C9CA-40F0-BE41-283545DD5D6C}" srcId="{940A231D-1CFF-4522-9E2C-54C6C9B717FC}" destId="{80491167-5C18-4215-9382-DA83CF0CFCD5}" srcOrd="4" destOrd="0" parTransId="{2C4725BF-B1BD-42FA-8BBB-0C503CC704FC}" sibTransId="{6CD23849-5C67-4175-95DD-FC467048C2D5}"/>
    <dgm:cxn modelId="{81C8DF6B-0558-47BC-BD5D-0FDE08F775B2}" type="presOf" srcId="{BF47B7F0-25F0-473E-B423-EA831D6E6384}" destId="{19A71909-E799-4DA4-88E2-2DC890C7AD14}" srcOrd="0" destOrd="6" presId="urn:microsoft.com/office/officeart/2005/8/layout/cycle5"/>
    <dgm:cxn modelId="{98E0F505-3746-4D19-8FD3-61DCA89C532E}" srcId="{940A231D-1CFF-4522-9E2C-54C6C9B717FC}" destId="{AD86AC10-4687-424E-B62B-7D62E7944E39}" srcOrd="2" destOrd="0" parTransId="{EC981521-AA41-4481-A502-81CB8F6ED101}" sibTransId="{A621C0CB-93D5-4675-8DE2-5C7477D88FC7}"/>
    <dgm:cxn modelId="{4EA7ED91-2898-46B2-AE24-3411AF4CFFAE}" srcId="{940A231D-1CFF-4522-9E2C-54C6C9B717FC}" destId="{BF47B7F0-25F0-473E-B423-EA831D6E6384}" srcOrd="5" destOrd="0" parTransId="{F65039D0-845C-4B55-823D-E0DCF8C1C5A7}" sibTransId="{20706BE2-023C-4933-9859-4B078D0C52EE}"/>
    <dgm:cxn modelId="{15FF8D56-E3E2-4B06-BD90-5152697CF28A}" type="presOf" srcId="{59FCD363-FDA4-4F4D-BB7B-2CFFA450A43F}" destId="{19A71909-E799-4DA4-88E2-2DC890C7AD14}" srcOrd="0" destOrd="2" presId="urn:microsoft.com/office/officeart/2005/8/layout/cycle5"/>
    <dgm:cxn modelId="{35A93A87-F0B9-4B72-84F8-7A0621EEA17A}" type="presParOf" srcId="{FCC800C0-BFD6-4845-AC4C-70E8417D5275}" destId="{19A71909-E799-4DA4-88E2-2DC890C7AD14}" srcOrd="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00295D1-B1F4-4C2A-92B0-A7941488F009}" type="doc">
      <dgm:prSet loTypeId="urn:microsoft.com/office/officeart/2005/8/layout/cycle3" loCatId="cycle" qsTypeId="urn:microsoft.com/office/officeart/2005/8/quickstyle/simple1" qsCatId="simple" csTypeId="urn:microsoft.com/office/officeart/2005/8/colors/colorful2" csCatId="colorful" phldr="1"/>
      <dgm:spPr/>
      <dgm:t>
        <a:bodyPr/>
        <a:lstStyle/>
        <a:p>
          <a:endParaRPr lang="en-IN"/>
        </a:p>
      </dgm:t>
    </dgm:pt>
    <dgm:pt modelId="{D0CCCE98-E62A-4B68-9EEC-D1210EF5509E}">
      <dgm:prSet phldrT="[Text]"/>
      <dgm:spPr/>
      <dgm:t>
        <a:bodyPr/>
        <a:lstStyle/>
        <a:p>
          <a:pPr algn="ctr"/>
          <a:r>
            <a:rPr lang="en-IN" sz="3600" dirty="0" smtClean="0"/>
            <a:t>Schools</a:t>
          </a:r>
          <a:endParaRPr lang="en-IN" sz="3600" dirty="0"/>
        </a:p>
      </dgm:t>
    </dgm:pt>
    <dgm:pt modelId="{8BCC58BF-7DA9-4535-88F4-CB1BFCCF65D4}" type="parTrans" cxnId="{2ADD0327-CCA9-4ED9-A5D5-62481BCE5DCE}">
      <dgm:prSet/>
      <dgm:spPr/>
      <dgm:t>
        <a:bodyPr/>
        <a:lstStyle/>
        <a:p>
          <a:endParaRPr lang="en-IN"/>
        </a:p>
      </dgm:t>
    </dgm:pt>
    <dgm:pt modelId="{EAF8E609-1B78-4559-A742-280241B84A71}" type="sibTrans" cxnId="{2ADD0327-CCA9-4ED9-A5D5-62481BCE5DCE}">
      <dgm:prSet/>
      <dgm:spPr/>
      <dgm:t>
        <a:bodyPr/>
        <a:lstStyle/>
        <a:p>
          <a:endParaRPr lang="en-IN"/>
        </a:p>
      </dgm:t>
    </dgm:pt>
    <dgm:pt modelId="{B8BE7F17-04FD-42B1-BCB5-F379C134F047}">
      <dgm:prSet phldrT="[Text]" custT="1"/>
      <dgm:spPr/>
      <dgm:t>
        <a:bodyPr/>
        <a:lstStyle/>
        <a:p>
          <a:pPr algn="l"/>
          <a:r>
            <a:rPr lang="en-IN" sz="2000" dirty="0" smtClean="0"/>
            <a:t>100% free to list</a:t>
          </a:r>
          <a:endParaRPr lang="en-IN" sz="2000" dirty="0"/>
        </a:p>
      </dgm:t>
    </dgm:pt>
    <dgm:pt modelId="{D2312139-99AF-4654-92E8-BE1A0FE39341}" type="parTrans" cxnId="{3EF5F26D-4439-44F0-A6CD-65AD69766300}">
      <dgm:prSet/>
      <dgm:spPr/>
      <dgm:t>
        <a:bodyPr/>
        <a:lstStyle/>
        <a:p>
          <a:endParaRPr lang="en-IN"/>
        </a:p>
      </dgm:t>
    </dgm:pt>
    <dgm:pt modelId="{6D6FE395-F6E2-4BF5-848F-F217F87E7225}" type="sibTrans" cxnId="{3EF5F26D-4439-44F0-A6CD-65AD69766300}">
      <dgm:prSet/>
      <dgm:spPr/>
      <dgm:t>
        <a:bodyPr/>
        <a:lstStyle/>
        <a:p>
          <a:endParaRPr lang="en-IN"/>
        </a:p>
      </dgm:t>
    </dgm:pt>
    <dgm:pt modelId="{9F7EE76C-A4A5-48DD-B6F8-E64A488B06F6}">
      <dgm:prSet phldrT="[Text]" custT="1"/>
      <dgm:spPr/>
      <dgm:t>
        <a:bodyPr/>
        <a:lstStyle/>
        <a:p>
          <a:pPr algn="l"/>
          <a:r>
            <a:rPr lang="en-IN" sz="2000" dirty="0" smtClean="0"/>
            <a:t>Cost effective</a:t>
          </a:r>
          <a:endParaRPr lang="en-IN" sz="2000" dirty="0"/>
        </a:p>
      </dgm:t>
    </dgm:pt>
    <dgm:pt modelId="{A3E249A4-9166-47BA-9016-E4DA47A89214}" type="parTrans" cxnId="{8947004D-A963-4A6E-A57A-E3F0FD2C2930}">
      <dgm:prSet/>
      <dgm:spPr/>
      <dgm:t>
        <a:bodyPr/>
        <a:lstStyle/>
        <a:p>
          <a:endParaRPr lang="en-IN"/>
        </a:p>
      </dgm:t>
    </dgm:pt>
    <dgm:pt modelId="{41E9B82D-7B85-4774-8773-C51A4186D3E4}" type="sibTrans" cxnId="{8947004D-A963-4A6E-A57A-E3F0FD2C2930}">
      <dgm:prSet/>
      <dgm:spPr/>
      <dgm:t>
        <a:bodyPr/>
        <a:lstStyle/>
        <a:p>
          <a:endParaRPr lang="en-IN"/>
        </a:p>
      </dgm:t>
    </dgm:pt>
    <dgm:pt modelId="{02414DDD-7D8F-4BB0-B60C-F56D343B94C2}">
      <dgm:prSet phldrT="[Text]" custT="1"/>
      <dgm:spPr/>
      <dgm:t>
        <a:bodyPr/>
        <a:lstStyle/>
        <a:p>
          <a:pPr algn="l"/>
          <a:r>
            <a:rPr lang="en-US" sz="2000" dirty="0" smtClean="0"/>
            <a:t>Platform to promote their school</a:t>
          </a:r>
          <a:endParaRPr lang="en-IN" sz="2000" dirty="0"/>
        </a:p>
      </dgm:t>
    </dgm:pt>
    <dgm:pt modelId="{344CD2D5-B523-4113-8F63-08B635B57781}" type="parTrans" cxnId="{B10B5318-BF26-405C-A6A6-A55A4659C1DB}">
      <dgm:prSet/>
      <dgm:spPr/>
      <dgm:t>
        <a:bodyPr/>
        <a:lstStyle/>
        <a:p>
          <a:endParaRPr lang="en-IN"/>
        </a:p>
      </dgm:t>
    </dgm:pt>
    <dgm:pt modelId="{339BEACF-FFA1-4D6B-ABE8-8D7C4F175A83}" type="sibTrans" cxnId="{B10B5318-BF26-405C-A6A6-A55A4659C1DB}">
      <dgm:prSet/>
      <dgm:spPr/>
      <dgm:t>
        <a:bodyPr/>
        <a:lstStyle/>
        <a:p>
          <a:endParaRPr lang="en-IN"/>
        </a:p>
      </dgm:t>
    </dgm:pt>
    <dgm:pt modelId="{523A3DD1-2DC3-49E5-8ED5-B8D545670E1B}">
      <dgm:prSet phldrT="[Text]" custT="1"/>
      <dgm:spPr/>
      <dgm:t>
        <a:bodyPr/>
        <a:lstStyle/>
        <a:p>
          <a:pPr algn="l"/>
          <a:r>
            <a:rPr lang="en-AU" sz="2000" dirty="0" smtClean="0"/>
            <a:t>Communicable on social media</a:t>
          </a:r>
          <a:endParaRPr lang="en-IN" sz="2000" dirty="0"/>
        </a:p>
      </dgm:t>
    </dgm:pt>
    <dgm:pt modelId="{2187E79E-27B9-4D14-8401-1B6D852D27A3}" type="parTrans" cxnId="{8CA5D531-230C-4B68-9C90-D08D51B59CF0}">
      <dgm:prSet/>
      <dgm:spPr/>
      <dgm:t>
        <a:bodyPr/>
        <a:lstStyle/>
        <a:p>
          <a:endParaRPr lang="en-IN"/>
        </a:p>
      </dgm:t>
    </dgm:pt>
    <dgm:pt modelId="{E22999B6-39F4-49F7-955B-9167B919FC89}" type="sibTrans" cxnId="{8CA5D531-230C-4B68-9C90-D08D51B59CF0}">
      <dgm:prSet/>
      <dgm:spPr/>
      <dgm:t>
        <a:bodyPr/>
        <a:lstStyle/>
        <a:p>
          <a:endParaRPr lang="en-IN"/>
        </a:p>
      </dgm:t>
    </dgm:pt>
    <dgm:pt modelId="{EC97D0AE-BA3B-46A8-8A4E-F30013223918}">
      <dgm:prSet phldrT="[Text]" custT="1"/>
      <dgm:spPr/>
      <dgm:t>
        <a:bodyPr/>
        <a:lstStyle/>
        <a:p>
          <a:pPr algn="l"/>
          <a:r>
            <a:rPr lang="en-IN" sz="2000" dirty="0" smtClean="0"/>
            <a:t>Pin business on map</a:t>
          </a:r>
          <a:endParaRPr lang="en-IN" sz="2000" dirty="0"/>
        </a:p>
      </dgm:t>
    </dgm:pt>
    <dgm:pt modelId="{B855FDCE-4360-4193-86BA-C0201B89602A}" type="parTrans" cxnId="{DB57D7A0-D158-46E3-A215-1E9DADB14A13}">
      <dgm:prSet/>
      <dgm:spPr/>
      <dgm:t>
        <a:bodyPr/>
        <a:lstStyle/>
        <a:p>
          <a:endParaRPr lang="en-IN"/>
        </a:p>
      </dgm:t>
    </dgm:pt>
    <dgm:pt modelId="{42DFA10A-3FB6-4E45-8864-A9989CDA9455}" type="sibTrans" cxnId="{DB57D7A0-D158-46E3-A215-1E9DADB14A13}">
      <dgm:prSet/>
      <dgm:spPr/>
      <dgm:t>
        <a:bodyPr/>
        <a:lstStyle/>
        <a:p>
          <a:endParaRPr lang="en-IN"/>
        </a:p>
      </dgm:t>
    </dgm:pt>
    <dgm:pt modelId="{BA954AE1-E26B-41A5-985F-404B635B4AE4}">
      <dgm:prSet phldrT="[Text]" custT="1"/>
      <dgm:spPr/>
      <dgm:t>
        <a:bodyPr/>
        <a:lstStyle/>
        <a:p>
          <a:pPr algn="l"/>
          <a:r>
            <a:rPr lang="en-IN" sz="2000" dirty="0" smtClean="0"/>
            <a:t>Upload media</a:t>
          </a:r>
          <a:endParaRPr lang="en-IN" sz="2000" dirty="0"/>
        </a:p>
      </dgm:t>
    </dgm:pt>
    <dgm:pt modelId="{B046C804-8EAE-4C40-A8E2-6ACDE17AED3A}" type="parTrans" cxnId="{2E69499D-EEFD-4F21-BA89-DC0E8600F0EB}">
      <dgm:prSet/>
      <dgm:spPr/>
      <dgm:t>
        <a:bodyPr/>
        <a:lstStyle/>
        <a:p>
          <a:endParaRPr lang="en-IN"/>
        </a:p>
      </dgm:t>
    </dgm:pt>
    <dgm:pt modelId="{483DC745-D3BF-4C47-BFB2-921C2B46DB44}" type="sibTrans" cxnId="{2E69499D-EEFD-4F21-BA89-DC0E8600F0EB}">
      <dgm:prSet/>
      <dgm:spPr/>
      <dgm:t>
        <a:bodyPr/>
        <a:lstStyle/>
        <a:p>
          <a:endParaRPr lang="en-IN"/>
        </a:p>
      </dgm:t>
    </dgm:pt>
    <dgm:pt modelId="{0D513B6F-25E7-4689-9739-8C2A36A0C333}">
      <dgm:prSet phldrT="[Text]" custT="1"/>
      <dgm:spPr/>
      <dgm:t>
        <a:bodyPr/>
        <a:lstStyle/>
        <a:p>
          <a:pPr algn="l"/>
          <a:endParaRPr lang="en-IN" sz="2000" dirty="0"/>
        </a:p>
      </dgm:t>
    </dgm:pt>
    <dgm:pt modelId="{50F1DE7A-0EF9-4116-86B6-67D720CCF0EE}" type="parTrans" cxnId="{D8541770-975F-4B73-835D-EE207FC8C834}">
      <dgm:prSet/>
      <dgm:spPr/>
      <dgm:t>
        <a:bodyPr/>
        <a:lstStyle/>
        <a:p>
          <a:endParaRPr lang="en-IN"/>
        </a:p>
      </dgm:t>
    </dgm:pt>
    <dgm:pt modelId="{CFDE6421-291A-4343-8E09-F2D5849DA9FA}" type="sibTrans" cxnId="{D8541770-975F-4B73-835D-EE207FC8C834}">
      <dgm:prSet/>
      <dgm:spPr/>
      <dgm:t>
        <a:bodyPr/>
        <a:lstStyle/>
        <a:p>
          <a:endParaRPr lang="en-IN"/>
        </a:p>
      </dgm:t>
    </dgm:pt>
    <dgm:pt modelId="{32773CCD-2E19-46C1-AF83-2E7DEEFDADD1}" type="pres">
      <dgm:prSet presAssocID="{D00295D1-B1F4-4C2A-92B0-A7941488F009}" presName="Name0" presStyleCnt="0">
        <dgm:presLayoutVars>
          <dgm:dir/>
          <dgm:resizeHandles val="exact"/>
        </dgm:presLayoutVars>
      </dgm:prSet>
      <dgm:spPr/>
      <dgm:t>
        <a:bodyPr/>
        <a:lstStyle/>
        <a:p>
          <a:endParaRPr lang="en-IN"/>
        </a:p>
      </dgm:t>
    </dgm:pt>
    <dgm:pt modelId="{426FF862-9FEA-4829-81FA-39D17F2AB7ED}" type="pres">
      <dgm:prSet presAssocID="{D00295D1-B1F4-4C2A-92B0-A7941488F009}" presName="cycle" presStyleCnt="0"/>
      <dgm:spPr/>
    </dgm:pt>
    <dgm:pt modelId="{739FA0E2-E063-4707-BC1C-E976D45BA843}" type="pres">
      <dgm:prSet presAssocID="{D0CCCE98-E62A-4B68-9EEC-D1210EF5509E}" presName="nodeFirstNode" presStyleLbl="node1" presStyleIdx="0" presStyleCnt="1" custScaleY="162212">
        <dgm:presLayoutVars>
          <dgm:bulletEnabled val="1"/>
        </dgm:presLayoutVars>
      </dgm:prSet>
      <dgm:spPr/>
      <dgm:t>
        <a:bodyPr/>
        <a:lstStyle/>
        <a:p>
          <a:endParaRPr lang="en-IN"/>
        </a:p>
      </dgm:t>
    </dgm:pt>
  </dgm:ptLst>
  <dgm:cxnLst>
    <dgm:cxn modelId="{3EF5F26D-4439-44F0-A6CD-65AD69766300}" srcId="{D0CCCE98-E62A-4B68-9EEC-D1210EF5509E}" destId="{B8BE7F17-04FD-42B1-BCB5-F379C134F047}" srcOrd="0" destOrd="0" parTransId="{D2312139-99AF-4654-92E8-BE1A0FE39341}" sibTransId="{6D6FE395-F6E2-4BF5-848F-F217F87E7225}"/>
    <dgm:cxn modelId="{B10B5318-BF26-405C-A6A6-A55A4659C1DB}" srcId="{D0CCCE98-E62A-4B68-9EEC-D1210EF5509E}" destId="{02414DDD-7D8F-4BB0-B60C-F56D343B94C2}" srcOrd="2" destOrd="0" parTransId="{344CD2D5-B523-4113-8F63-08B635B57781}" sibTransId="{339BEACF-FFA1-4D6B-ABE8-8D7C4F175A83}"/>
    <dgm:cxn modelId="{2E69499D-EEFD-4F21-BA89-DC0E8600F0EB}" srcId="{D0CCCE98-E62A-4B68-9EEC-D1210EF5509E}" destId="{BA954AE1-E26B-41A5-985F-404B635B4AE4}" srcOrd="5" destOrd="0" parTransId="{B046C804-8EAE-4C40-A8E2-6ACDE17AED3A}" sibTransId="{483DC745-D3BF-4C47-BFB2-921C2B46DB44}"/>
    <dgm:cxn modelId="{317B4540-3B9B-44AE-99CB-8D4D757DA1FB}" type="presOf" srcId="{9F7EE76C-A4A5-48DD-B6F8-E64A488B06F6}" destId="{739FA0E2-E063-4707-BC1C-E976D45BA843}" srcOrd="0" destOrd="2" presId="urn:microsoft.com/office/officeart/2005/8/layout/cycle3"/>
    <dgm:cxn modelId="{DEB5FB26-6126-4C13-83B0-47CAD31DD4E8}" type="presOf" srcId="{D00295D1-B1F4-4C2A-92B0-A7941488F009}" destId="{32773CCD-2E19-46C1-AF83-2E7DEEFDADD1}" srcOrd="0" destOrd="0" presId="urn:microsoft.com/office/officeart/2005/8/layout/cycle3"/>
    <dgm:cxn modelId="{D8541770-975F-4B73-835D-EE207FC8C834}" srcId="{D0CCCE98-E62A-4B68-9EEC-D1210EF5509E}" destId="{0D513B6F-25E7-4689-9739-8C2A36A0C333}" srcOrd="6" destOrd="0" parTransId="{50F1DE7A-0EF9-4116-86B6-67D720CCF0EE}" sibTransId="{CFDE6421-291A-4343-8E09-F2D5849DA9FA}"/>
    <dgm:cxn modelId="{8CABC834-2F3D-40B6-9353-AB95A29FE73D}" type="presOf" srcId="{EC97D0AE-BA3B-46A8-8A4E-F30013223918}" destId="{739FA0E2-E063-4707-BC1C-E976D45BA843}" srcOrd="0" destOrd="5" presId="urn:microsoft.com/office/officeart/2005/8/layout/cycle3"/>
    <dgm:cxn modelId="{2ADD0327-CCA9-4ED9-A5D5-62481BCE5DCE}" srcId="{D00295D1-B1F4-4C2A-92B0-A7941488F009}" destId="{D0CCCE98-E62A-4B68-9EEC-D1210EF5509E}" srcOrd="0" destOrd="0" parTransId="{8BCC58BF-7DA9-4535-88F4-CB1BFCCF65D4}" sibTransId="{EAF8E609-1B78-4559-A742-280241B84A71}"/>
    <dgm:cxn modelId="{2EB961C7-E8FE-47BE-8FE0-D97AFD7CBD13}" type="presOf" srcId="{523A3DD1-2DC3-49E5-8ED5-B8D545670E1B}" destId="{739FA0E2-E063-4707-BC1C-E976D45BA843}" srcOrd="0" destOrd="4" presId="urn:microsoft.com/office/officeart/2005/8/layout/cycle3"/>
    <dgm:cxn modelId="{8947004D-A963-4A6E-A57A-E3F0FD2C2930}" srcId="{D0CCCE98-E62A-4B68-9EEC-D1210EF5509E}" destId="{9F7EE76C-A4A5-48DD-B6F8-E64A488B06F6}" srcOrd="1" destOrd="0" parTransId="{A3E249A4-9166-47BA-9016-E4DA47A89214}" sibTransId="{41E9B82D-7B85-4774-8773-C51A4186D3E4}"/>
    <dgm:cxn modelId="{AFE21839-DE32-4459-83C4-B73BFD0C7988}" type="presOf" srcId="{02414DDD-7D8F-4BB0-B60C-F56D343B94C2}" destId="{739FA0E2-E063-4707-BC1C-E976D45BA843}" srcOrd="0" destOrd="3" presId="urn:microsoft.com/office/officeart/2005/8/layout/cycle3"/>
    <dgm:cxn modelId="{DB57D7A0-D158-46E3-A215-1E9DADB14A13}" srcId="{D0CCCE98-E62A-4B68-9EEC-D1210EF5509E}" destId="{EC97D0AE-BA3B-46A8-8A4E-F30013223918}" srcOrd="4" destOrd="0" parTransId="{B855FDCE-4360-4193-86BA-C0201B89602A}" sibTransId="{42DFA10A-3FB6-4E45-8864-A9989CDA9455}"/>
    <dgm:cxn modelId="{02477B95-B1BE-4C4C-BA59-E05921C10029}" type="presOf" srcId="{D0CCCE98-E62A-4B68-9EEC-D1210EF5509E}" destId="{739FA0E2-E063-4707-BC1C-E976D45BA843}" srcOrd="0" destOrd="0" presId="urn:microsoft.com/office/officeart/2005/8/layout/cycle3"/>
    <dgm:cxn modelId="{35A61F60-6D3F-4F59-B87D-BB4DB94A885E}" type="presOf" srcId="{BA954AE1-E26B-41A5-985F-404B635B4AE4}" destId="{739FA0E2-E063-4707-BC1C-E976D45BA843}" srcOrd="0" destOrd="6" presId="urn:microsoft.com/office/officeart/2005/8/layout/cycle3"/>
    <dgm:cxn modelId="{46702B23-3B65-4669-8123-5310F2F1DB57}" type="presOf" srcId="{0D513B6F-25E7-4689-9739-8C2A36A0C333}" destId="{739FA0E2-E063-4707-BC1C-E976D45BA843}" srcOrd="0" destOrd="7" presId="urn:microsoft.com/office/officeart/2005/8/layout/cycle3"/>
    <dgm:cxn modelId="{8CA5D531-230C-4B68-9C90-D08D51B59CF0}" srcId="{D0CCCE98-E62A-4B68-9EEC-D1210EF5509E}" destId="{523A3DD1-2DC3-49E5-8ED5-B8D545670E1B}" srcOrd="3" destOrd="0" parTransId="{2187E79E-27B9-4D14-8401-1B6D852D27A3}" sibTransId="{E22999B6-39F4-49F7-955B-9167B919FC89}"/>
    <dgm:cxn modelId="{75F0B5D9-A278-4825-9763-32D184B7D47E}" type="presOf" srcId="{B8BE7F17-04FD-42B1-BCB5-F379C134F047}" destId="{739FA0E2-E063-4707-BC1C-E976D45BA843}" srcOrd="0" destOrd="1" presId="urn:microsoft.com/office/officeart/2005/8/layout/cycle3"/>
    <dgm:cxn modelId="{470A367F-03ED-4339-A113-825B69FCA254}" type="presParOf" srcId="{32773CCD-2E19-46C1-AF83-2E7DEEFDADD1}" destId="{426FF862-9FEA-4829-81FA-39D17F2AB7ED}" srcOrd="0" destOrd="0" presId="urn:microsoft.com/office/officeart/2005/8/layout/cycle3"/>
    <dgm:cxn modelId="{DAA35E35-70C0-411E-ABDB-B226B3738871}" type="presParOf" srcId="{426FF862-9FEA-4829-81FA-39D17F2AB7ED}" destId="{739FA0E2-E063-4707-BC1C-E976D45BA843}" srcOrd="0"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C48373E-8B53-4F23-9021-FA15A494973F}" type="doc">
      <dgm:prSet loTypeId="urn:microsoft.com/office/officeart/2005/8/layout/hProcess9" loCatId="process" qsTypeId="urn:microsoft.com/office/officeart/2005/8/quickstyle/simple1" qsCatId="simple" csTypeId="urn:microsoft.com/office/officeart/2005/8/colors/accent1_4" csCatId="accent1" phldr="1"/>
      <dgm:spPr/>
    </dgm:pt>
    <dgm:pt modelId="{FFF7B6A4-9286-4524-83CF-3907C1D398C6}">
      <dgm:prSet phldrT="[Text]"/>
      <dgm:spPr/>
      <dgm:t>
        <a:bodyPr/>
        <a:lstStyle/>
        <a:p>
          <a:r>
            <a:rPr lang="en-IN" dirty="0" smtClean="0"/>
            <a:t>Sign Up</a:t>
          </a:r>
          <a:endParaRPr lang="en-IN" dirty="0"/>
        </a:p>
      </dgm:t>
    </dgm:pt>
    <dgm:pt modelId="{E5872546-684F-45F0-8E90-6D4ED04DE15B}" type="parTrans" cxnId="{6A1AA556-FA7E-4CB1-9A77-01B9820706D5}">
      <dgm:prSet/>
      <dgm:spPr/>
      <dgm:t>
        <a:bodyPr/>
        <a:lstStyle/>
        <a:p>
          <a:endParaRPr lang="en-IN"/>
        </a:p>
      </dgm:t>
    </dgm:pt>
    <dgm:pt modelId="{D406F473-1C3D-4820-B06D-BB93F09A8B05}" type="sibTrans" cxnId="{6A1AA556-FA7E-4CB1-9A77-01B9820706D5}">
      <dgm:prSet/>
      <dgm:spPr/>
      <dgm:t>
        <a:bodyPr/>
        <a:lstStyle/>
        <a:p>
          <a:endParaRPr lang="en-IN"/>
        </a:p>
      </dgm:t>
    </dgm:pt>
    <dgm:pt modelId="{263DBF8D-4556-4485-8FD9-1C96EEFBEA0A}">
      <dgm:prSet phldrT="[Text]"/>
      <dgm:spPr/>
      <dgm:t>
        <a:bodyPr/>
        <a:lstStyle/>
        <a:p>
          <a:r>
            <a:rPr lang="en-IN" dirty="0" smtClean="0"/>
            <a:t>Create Your Ad</a:t>
          </a:r>
          <a:endParaRPr lang="en-IN" dirty="0"/>
        </a:p>
      </dgm:t>
    </dgm:pt>
    <dgm:pt modelId="{70FC18A6-937C-423F-8CA0-6F7B9942FBC2}" type="parTrans" cxnId="{2C35687A-5368-412A-A054-EAD65557A7AC}">
      <dgm:prSet/>
      <dgm:spPr/>
      <dgm:t>
        <a:bodyPr/>
        <a:lstStyle/>
        <a:p>
          <a:endParaRPr lang="en-IN"/>
        </a:p>
      </dgm:t>
    </dgm:pt>
    <dgm:pt modelId="{F12E2FEA-2D9D-4C07-909F-58769F122E0D}" type="sibTrans" cxnId="{2C35687A-5368-412A-A054-EAD65557A7AC}">
      <dgm:prSet/>
      <dgm:spPr/>
      <dgm:t>
        <a:bodyPr/>
        <a:lstStyle/>
        <a:p>
          <a:endParaRPr lang="en-IN"/>
        </a:p>
      </dgm:t>
    </dgm:pt>
    <dgm:pt modelId="{9FC56130-7CF9-4FF3-9F27-3BD48809EDD5}">
      <dgm:prSet phldrT="[Text]"/>
      <dgm:spPr/>
      <dgm:t>
        <a:bodyPr/>
        <a:lstStyle/>
        <a:p>
          <a:r>
            <a:rPr lang="en-IN" dirty="0" smtClean="0"/>
            <a:t>Upload Media</a:t>
          </a:r>
          <a:endParaRPr lang="en-IN" dirty="0"/>
        </a:p>
      </dgm:t>
    </dgm:pt>
    <dgm:pt modelId="{9B79DE16-1A74-4644-8BE1-466DC7D5ED80}" type="parTrans" cxnId="{71BDADB1-15D6-4E2B-A790-8490E1B7D2C7}">
      <dgm:prSet/>
      <dgm:spPr/>
      <dgm:t>
        <a:bodyPr/>
        <a:lstStyle/>
        <a:p>
          <a:endParaRPr lang="en-IN"/>
        </a:p>
      </dgm:t>
    </dgm:pt>
    <dgm:pt modelId="{77D5D327-9EEC-48C8-A69E-52FD99749D1D}" type="sibTrans" cxnId="{71BDADB1-15D6-4E2B-A790-8490E1B7D2C7}">
      <dgm:prSet/>
      <dgm:spPr/>
      <dgm:t>
        <a:bodyPr/>
        <a:lstStyle/>
        <a:p>
          <a:endParaRPr lang="en-IN"/>
        </a:p>
      </dgm:t>
    </dgm:pt>
    <dgm:pt modelId="{82BC363C-1080-42FF-A4D6-672710E32BCF}">
      <dgm:prSet phldrT="[Text]"/>
      <dgm:spPr/>
      <dgm:t>
        <a:bodyPr/>
        <a:lstStyle/>
        <a:p>
          <a:r>
            <a:rPr lang="en-IN" dirty="0" smtClean="0"/>
            <a:t>Take A Rest</a:t>
          </a:r>
          <a:endParaRPr lang="en-IN" dirty="0"/>
        </a:p>
      </dgm:t>
    </dgm:pt>
    <dgm:pt modelId="{B64FD120-837E-45F2-A68A-93D257DF6608}" type="parTrans" cxnId="{F327291F-7CEE-47CC-AB9C-ACD28FFD6DA0}">
      <dgm:prSet/>
      <dgm:spPr/>
      <dgm:t>
        <a:bodyPr/>
        <a:lstStyle/>
        <a:p>
          <a:endParaRPr lang="en-IN"/>
        </a:p>
      </dgm:t>
    </dgm:pt>
    <dgm:pt modelId="{CD7C2C48-5231-4EA1-85FF-FBC0262456C5}" type="sibTrans" cxnId="{F327291F-7CEE-47CC-AB9C-ACD28FFD6DA0}">
      <dgm:prSet/>
      <dgm:spPr/>
      <dgm:t>
        <a:bodyPr/>
        <a:lstStyle/>
        <a:p>
          <a:endParaRPr lang="en-IN"/>
        </a:p>
      </dgm:t>
    </dgm:pt>
    <dgm:pt modelId="{6989E58F-43D9-43DB-9894-A1D81C4583D6}" type="pres">
      <dgm:prSet presAssocID="{5C48373E-8B53-4F23-9021-FA15A494973F}" presName="CompostProcess" presStyleCnt="0">
        <dgm:presLayoutVars>
          <dgm:dir/>
          <dgm:resizeHandles val="exact"/>
        </dgm:presLayoutVars>
      </dgm:prSet>
      <dgm:spPr/>
    </dgm:pt>
    <dgm:pt modelId="{0352CEAB-28B8-41C1-B127-AD08F3012C8F}" type="pres">
      <dgm:prSet presAssocID="{5C48373E-8B53-4F23-9021-FA15A494973F}" presName="arrow" presStyleLbl="bgShp" presStyleIdx="0" presStyleCnt="1"/>
      <dgm:spPr/>
    </dgm:pt>
    <dgm:pt modelId="{87C70A67-4968-4F18-B8FB-B1D575467FAC}" type="pres">
      <dgm:prSet presAssocID="{5C48373E-8B53-4F23-9021-FA15A494973F}" presName="linearProcess" presStyleCnt="0"/>
      <dgm:spPr/>
    </dgm:pt>
    <dgm:pt modelId="{88D1F8C1-C6F7-4255-9550-00B368D2EF56}" type="pres">
      <dgm:prSet presAssocID="{FFF7B6A4-9286-4524-83CF-3907C1D398C6}" presName="textNode" presStyleLbl="node1" presStyleIdx="0" presStyleCnt="4">
        <dgm:presLayoutVars>
          <dgm:bulletEnabled val="1"/>
        </dgm:presLayoutVars>
      </dgm:prSet>
      <dgm:spPr/>
      <dgm:t>
        <a:bodyPr/>
        <a:lstStyle/>
        <a:p>
          <a:endParaRPr lang="en-IN"/>
        </a:p>
      </dgm:t>
    </dgm:pt>
    <dgm:pt modelId="{01DC7FA8-996D-4CC2-A6B3-75E21B97BCB9}" type="pres">
      <dgm:prSet presAssocID="{D406F473-1C3D-4820-B06D-BB93F09A8B05}" presName="sibTrans" presStyleCnt="0"/>
      <dgm:spPr/>
    </dgm:pt>
    <dgm:pt modelId="{3B4A855C-5E02-4162-A796-48A29544B7CD}" type="pres">
      <dgm:prSet presAssocID="{263DBF8D-4556-4485-8FD9-1C96EEFBEA0A}" presName="textNode" presStyleLbl="node1" presStyleIdx="1" presStyleCnt="4">
        <dgm:presLayoutVars>
          <dgm:bulletEnabled val="1"/>
        </dgm:presLayoutVars>
      </dgm:prSet>
      <dgm:spPr/>
      <dgm:t>
        <a:bodyPr/>
        <a:lstStyle/>
        <a:p>
          <a:endParaRPr lang="en-IN"/>
        </a:p>
      </dgm:t>
    </dgm:pt>
    <dgm:pt modelId="{889E4B60-BB16-4E8D-8CEB-B4BCA436E785}" type="pres">
      <dgm:prSet presAssocID="{F12E2FEA-2D9D-4C07-909F-58769F122E0D}" presName="sibTrans" presStyleCnt="0"/>
      <dgm:spPr/>
    </dgm:pt>
    <dgm:pt modelId="{2406FD40-8347-4EC5-8998-BF9AD0C8C985}" type="pres">
      <dgm:prSet presAssocID="{9FC56130-7CF9-4FF3-9F27-3BD48809EDD5}" presName="textNode" presStyleLbl="node1" presStyleIdx="2" presStyleCnt="4">
        <dgm:presLayoutVars>
          <dgm:bulletEnabled val="1"/>
        </dgm:presLayoutVars>
      </dgm:prSet>
      <dgm:spPr/>
      <dgm:t>
        <a:bodyPr/>
        <a:lstStyle/>
        <a:p>
          <a:endParaRPr lang="en-IN"/>
        </a:p>
      </dgm:t>
    </dgm:pt>
    <dgm:pt modelId="{22254462-4636-4A4B-9E25-E7098577C3F6}" type="pres">
      <dgm:prSet presAssocID="{77D5D327-9EEC-48C8-A69E-52FD99749D1D}" presName="sibTrans" presStyleCnt="0"/>
      <dgm:spPr/>
    </dgm:pt>
    <dgm:pt modelId="{E48D92CC-0AC8-4886-8CC6-1417A28413E1}" type="pres">
      <dgm:prSet presAssocID="{82BC363C-1080-42FF-A4D6-672710E32BCF}" presName="textNode" presStyleLbl="node1" presStyleIdx="3" presStyleCnt="4">
        <dgm:presLayoutVars>
          <dgm:bulletEnabled val="1"/>
        </dgm:presLayoutVars>
      </dgm:prSet>
      <dgm:spPr/>
      <dgm:t>
        <a:bodyPr/>
        <a:lstStyle/>
        <a:p>
          <a:endParaRPr lang="en-IN"/>
        </a:p>
      </dgm:t>
    </dgm:pt>
  </dgm:ptLst>
  <dgm:cxnLst>
    <dgm:cxn modelId="{6A1AA556-FA7E-4CB1-9A77-01B9820706D5}" srcId="{5C48373E-8B53-4F23-9021-FA15A494973F}" destId="{FFF7B6A4-9286-4524-83CF-3907C1D398C6}" srcOrd="0" destOrd="0" parTransId="{E5872546-684F-45F0-8E90-6D4ED04DE15B}" sibTransId="{D406F473-1C3D-4820-B06D-BB93F09A8B05}"/>
    <dgm:cxn modelId="{F327291F-7CEE-47CC-AB9C-ACD28FFD6DA0}" srcId="{5C48373E-8B53-4F23-9021-FA15A494973F}" destId="{82BC363C-1080-42FF-A4D6-672710E32BCF}" srcOrd="3" destOrd="0" parTransId="{B64FD120-837E-45F2-A68A-93D257DF6608}" sibTransId="{CD7C2C48-5231-4EA1-85FF-FBC0262456C5}"/>
    <dgm:cxn modelId="{F1E2F545-9756-4E8B-BF7A-077193937FA0}" type="presOf" srcId="{82BC363C-1080-42FF-A4D6-672710E32BCF}" destId="{E48D92CC-0AC8-4886-8CC6-1417A28413E1}" srcOrd="0" destOrd="0" presId="urn:microsoft.com/office/officeart/2005/8/layout/hProcess9"/>
    <dgm:cxn modelId="{B03C4BDD-A6E6-4B13-9AF4-F421C529948B}" type="presOf" srcId="{FFF7B6A4-9286-4524-83CF-3907C1D398C6}" destId="{88D1F8C1-C6F7-4255-9550-00B368D2EF56}" srcOrd="0" destOrd="0" presId="urn:microsoft.com/office/officeart/2005/8/layout/hProcess9"/>
    <dgm:cxn modelId="{5486D94C-6F70-45C9-B847-3681B60B8AFC}" type="presOf" srcId="{263DBF8D-4556-4485-8FD9-1C96EEFBEA0A}" destId="{3B4A855C-5E02-4162-A796-48A29544B7CD}" srcOrd="0" destOrd="0" presId="urn:microsoft.com/office/officeart/2005/8/layout/hProcess9"/>
    <dgm:cxn modelId="{BEC277E9-C93B-4516-BEE3-FAF1C06808F7}" type="presOf" srcId="{5C48373E-8B53-4F23-9021-FA15A494973F}" destId="{6989E58F-43D9-43DB-9894-A1D81C4583D6}" srcOrd="0" destOrd="0" presId="urn:microsoft.com/office/officeart/2005/8/layout/hProcess9"/>
    <dgm:cxn modelId="{87AED971-586F-4C49-A1A0-EEB1368F770F}" type="presOf" srcId="{9FC56130-7CF9-4FF3-9F27-3BD48809EDD5}" destId="{2406FD40-8347-4EC5-8998-BF9AD0C8C985}" srcOrd="0" destOrd="0" presId="urn:microsoft.com/office/officeart/2005/8/layout/hProcess9"/>
    <dgm:cxn modelId="{71BDADB1-15D6-4E2B-A790-8490E1B7D2C7}" srcId="{5C48373E-8B53-4F23-9021-FA15A494973F}" destId="{9FC56130-7CF9-4FF3-9F27-3BD48809EDD5}" srcOrd="2" destOrd="0" parTransId="{9B79DE16-1A74-4644-8BE1-466DC7D5ED80}" sibTransId="{77D5D327-9EEC-48C8-A69E-52FD99749D1D}"/>
    <dgm:cxn modelId="{2C35687A-5368-412A-A054-EAD65557A7AC}" srcId="{5C48373E-8B53-4F23-9021-FA15A494973F}" destId="{263DBF8D-4556-4485-8FD9-1C96EEFBEA0A}" srcOrd="1" destOrd="0" parTransId="{70FC18A6-937C-423F-8CA0-6F7B9942FBC2}" sibTransId="{F12E2FEA-2D9D-4C07-909F-58769F122E0D}"/>
    <dgm:cxn modelId="{30300489-3557-474C-B57C-86BF22AF14C4}" type="presParOf" srcId="{6989E58F-43D9-43DB-9894-A1D81C4583D6}" destId="{0352CEAB-28B8-41C1-B127-AD08F3012C8F}" srcOrd="0" destOrd="0" presId="urn:microsoft.com/office/officeart/2005/8/layout/hProcess9"/>
    <dgm:cxn modelId="{1719092D-1E80-4D1C-B982-F43991C41963}" type="presParOf" srcId="{6989E58F-43D9-43DB-9894-A1D81C4583D6}" destId="{87C70A67-4968-4F18-B8FB-B1D575467FAC}" srcOrd="1" destOrd="0" presId="urn:microsoft.com/office/officeart/2005/8/layout/hProcess9"/>
    <dgm:cxn modelId="{018CB9CE-E381-45E7-B2A4-2673BB057B07}" type="presParOf" srcId="{87C70A67-4968-4F18-B8FB-B1D575467FAC}" destId="{88D1F8C1-C6F7-4255-9550-00B368D2EF56}" srcOrd="0" destOrd="0" presId="urn:microsoft.com/office/officeart/2005/8/layout/hProcess9"/>
    <dgm:cxn modelId="{C65C5204-3F1F-4D0F-9BB5-380D389F903F}" type="presParOf" srcId="{87C70A67-4968-4F18-B8FB-B1D575467FAC}" destId="{01DC7FA8-996D-4CC2-A6B3-75E21B97BCB9}" srcOrd="1" destOrd="0" presId="urn:microsoft.com/office/officeart/2005/8/layout/hProcess9"/>
    <dgm:cxn modelId="{24DFA8EA-B854-4C80-B7DA-E5DE899A8BF7}" type="presParOf" srcId="{87C70A67-4968-4F18-B8FB-B1D575467FAC}" destId="{3B4A855C-5E02-4162-A796-48A29544B7CD}" srcOrd="2" destOrd="0" presId="urn:microsoft.com/office/officeart/2005/8/layout/hProcess9"/>
    <dgm:cxn modelId="{1263FCC9-B72B-4CB1-B778-ECF2249C18B9}" type="presParOf" srcId="{87C70A67-4968-4F18-B8FB-B1D575467FAC}" destId="{889E4B60-BB16-4E8D-8CEB-B4BCA436E785}" srcOrd="3" destOrd="0" presId="urn:microsoft.com/office/officeart/2005/8/layout/hProcess9"/>
    <dgm:cxn modelId="{D6551FF6-87C0-47B5-AD46-0D57222E4D85}" type="presParOf" srcId="{87C70A67-4968-4F18-B8FB-B1D575467FAC}" destId="{2406FD40-8347-4EC5-8998-BF9AD0C8C985}" srcOrd="4" destOrd="0" presId="urn:microsoft.com/office/officeart/2005/8/layout/hProcess9"/>
    <dgm:cxn modelId="{557A0E89-7FDE-4B29-805A-5D6FA331F3BD}" type="presParOf" srcId="{87C70A67-4968-4F18-B8FB-B1D575467FAC}" destId="{22254462-4636-4A4B-9E25-E7098577C3F6}" srcOrd="5" destOrd="0" presId="urn:microsoft.com/office/officeart/2005/8/layout/hProcess9"/>
    <dgm:cxn modelId="{2CB4D3D8-0DC5-4B52-8A7A-DDBB780255E7}" type="presParOf" srcId="{87C70A67-4968-4F18-B8FB-B1D575467FAC}" destId="{E48D92CC-0AC8-4886-8CC6-1417A28413E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1377C3B-AE93-4C86-8849-69153D4A2F21}" type="doc">
      <dgm:prSet loTypeId="urn:microsoft.com/office/officeart/2005/8/layout/lProcess2" loCatId="list" qsTypeId="urn:microsoft.com/office/officeart/2005/8/quickstyle/simple1" qsCatId="simple" csTypeId="urn:microsoft.com/office/officeart/2005/8/colors/accent2_3" csCatId="accent2" phldr="1"/>
      <dgm:spPr/>
      <dgm:t>
        <a:bodyPr/>
        <a:lstStyle/>
        <a:p>
          <a:endParaRPr lang="en-IN"/>
        </a:p>
      </dgm:t>
    </dgm:pt>
    <dgm:pt modelId="{3788A745-6E97-498C-9122-1A66323C4B27}">
      <dgm:prSet phldrT="[Text]"/>
      <dgm:spPr/>
      <dgm:t>
        <a:bodyPr/>
        <a:lstStyle/>
        <a:p>
          <a:r>
            <a:rPr lang="en-IN" dirty="0" smtClean="0"/>
            <a:t>Basic</a:t>
          </a:r>
          <a:endParaRPr lang="en-IN" dirty="0"/>
        </a:p>
      </dgm:t>
    </dgm:pt>
    <dgm:pt modelId="{6A27B001-8A24-46D5-919E-7967C8860777}" type="parTrans" cxnId="{BE2A16CD-A3D3-47D5-BD4D-55457C27A30B}">
      <dgm:prSet/>
      <dgm:spPr/>
      <dgm:t>
        <a:bodyPr/>
        <a:lstStyle/>
        <a:p>
          <a:endParaRPr lang="en-IN"/>
        </a:p>
      </dgm:t>
    </dgm:pt>
    <dgm:pt modelId="{6819FEB5-B4B1-45C0-8AF6-4828BEFFBAA5}" type="sibTrans" cxnId="{BE2A16CD-A3D3-47D5-BD4D-55457C27A30B}">
      <dgm:prSet/>
      <dgm:spPr/>
      <dgm:t>
        <a:bodyPr/>
        <a:lstStyle/>
        <a:p>
          <a:endParaRPr lang="en-IN"/>
        </a:p>
      </dgm:t>
    </dgm:pt>
    <dgm:pt modelId="{AF6C6659-833A-409F-83D0-4E025EF9B6A7}">
      <dgm:prSet phldrT="[Text]"/>
      <dgm:spPr/>
      <dgm:t>
        <a:bodyPr/>
        <a:lstStyle/>
        <a:p>
          <a:r>
            <a:rPr lang="en-IN" dirty="0" smtClean="0"/>
            <a:t>Free</a:t>
          </a:r>
          <a:endParaRPr lang="en-IN" dirty="0"/>
        </a:p>
      </dgm:t>
    </dgm:pt>
    <dgm:pt modelId="{DB30E4EB-D700-498B-A16E-F9D236D81D1D}" type="parTrans" cxnId="{15883D39-8E3D-4B45-A02B-F15C2AD35055}">
      <dgm:prSet/>
      <dgm:spPr/>
      <dgm:t>
        <a:bodyPr/>
        <a:lstStyle/>
        <a:p>
          <a:endParaRPr lang="en-IN"/>
        </a:p>
      </dgm:t>
    </dgm:pt>
    <dgm:pt modelId="{E69CAA88-AB7C-4409-A662-BA7A44AC7C71}" type="sibTrans" cxnId="{15883D39-8E3D-4B45-A02B-F15C2AD35055}">
      <dgm:prSet/>
      <dgm:spPr/>
      <dgm:t>
        <a:bodyPr/>
        <a:lstStyle/>
        <a:p>
          <a:endParaRPr lang="en-IN"/>
        </a:p>
      </dgm:t>
    </dgm:pt>
    <dgm:pt modelId="{20740754-2FA6-41F8-85F1-0F5A8806A020}">
      <dgm:prSet phldrT="[Text]"/>
      <dgm:spPr/>
      <dgm:t>
        <a:bodyPr/>
        <a:lstStyle/>
        <a:p>
          <a:r>
            <a:rPr lang="en-IN" dirty="0" smtClean="0"/>
            <a:t>Featured</a:t>
          </a:r>
          <a:endParaRPr lang="en-IN" dirty="0"/>
        </a:p>
      </dgm:t>
    </dgm:pt>
    <dgm:pt modelId="{23CB9549-D83D-4F8A-A517-C51B73276555}" type="parTrans" cxnId="{D1C247FB-4908-408D-A6D0-2F46AB28D04A}">
      <dgm:prSet/>
      <dgm:spPr/>
      <dgm:t>
        <a:bodyPr/>
        <a:lstStyle/>
        <a:p>
          <a:endParaRPr lang="en-IN"/>
        </a:p>
      </dgm:t>
    </dgm:pt>
    <dgm:pt modelId="{D85DAE15-92F4-4DF1-8D5B-CFC4C6288342}" type="sibTrans" cxnId="{D1C247FB-4908-408D-A6D0-2F46AB28D04A}">
      <dgm:prSet/>
      <dgm:spPr/>
      <dgm:t>
        <a:bodyPr/>
        <a:lstStyle/>
        <a:p>
          <a:endParaRPr lang="en-IN"/>
        </a:p>
      </dgm:t>
    </dgm:pt>
    <dgm:pt modelId="{2D0A7EF8-0001-4EBD-AA77-7E96497F0F82}">
      <dgm:prSet phldrT="[Text]"/>
      <dgm:spPr/>
      <dgm:t>
        <a:bodyPr/>
        <a:lstStyle/>
        <a:p>
          <a:r>
            <a:rPr lang="en-IN" dirty="0" smtClean="0"/>
            <a:t>Top of Search</a:t>
          </a:r>
          <a:endParaRPr lang="en-IN" dirty="0"/>
        </a:p>
      </dgm:t>
    </dgm:pt>
    <dgm:pt modelId="{95F1664E-19F2-4AC4-813E-A1E064D22E5B}" type="parTrans" cxnId="{D0585FC2-EEDE-4203-9BD8-1321D1A67782}">
      <dgm:prSet/>
      <dgm:spPr/>
      <dgm:t>
        <a:bodyPr/>
        <a:lstStyle/>
        <a:p>
          <a:endParaRPr lang="en-IN"/>
        </a:p>
      </dgm:t>
    </dgm:pt>
    <dgm:pt modelId="{FCCA11FB-D5EF-42F1-BB41-B92E17253A5B}" type="sibTrans" cxnId="{D0585FC2-EEDE-4203-9BD8-1321D1A67782}">
      <dgm:prSet/>
      <dgm:spPr/>
      <dgm:t>
        <a:bodyPr/>
        <a:lstStyle/>
        <a:p>
          <a:endParaRPr lang="en-IN"/>
        </a:p>
      </dgm:t>
    </dgm:pt>
    <dgm:pt modelId="{3314BE88-C58B-4826-9123-8595B2929E65}">
      <dgm:prSet phldrT="[Text]"/>
      <dgm:spPr/>
      <dgm:t>
        <a:bodyPr/>
        <a:lstStyle/>
        <a:p>
          <a:r>
            <a:rPr lang="en-IN" dirty="0" smtClean="0"/>
            <a:t>Premium Ribbon</a:t>
          </a:r>
          <a:endParaRPr lang="en-IN" dirty="0"/>
        </a:p>
      </dgm:t>
    </dgm:pt>
    <dgm:pt modelId="{5B6C6913-6BDD-4907-8EA5-E1ECFB21C0FF}" type="parTrans" cxnId="{DA3EECA1-1711-45DC-835B-4EB99BCE7A87}">
      <dgm:prSet/>
      <dgm:spPr/>
      <dgm:t>
        <a:bodyPr/>
        <a:lstStyle/>
        <a:p>
          <a:endParaRPr lang="en-IN"/>
        </a:p>
      </dgm:t>
    </dgm:pt>
    <dgm:pt modelId="{62BD921D-3F89-4293-A523-591945C7B97B}" type="sibTrans" cxnId="{DA3EECA1-1711-45DC-835B-4EB99BCE7A87}">
      <dgm:prSet/>
      <dgm:spPr/>
      <dgm:t>
        <a:bodyPr/>
        <a:lstStyle/>
        <a:p>
          <a:endParaRPr lang="en-IN"/>
        </a:p>
      </dgm:t>
    </dgm:pt>
    <dgm:pt modelId="{E33804FF-F9CD-48B1-BA70-49EB748336C4}">
      <dgm:prSet phldrT="[Text]"/>
      <dgm:spPr/>
      <dgm:t>
        <a:bodyPr/>
        <a:lstStyle/>
        <a:p>
          <a:r>
            <a:rPr lang="en-IN" dirty="0" smtClean="0"/>
            <a:t>Highlight</a:t>
          </a:r>
          <a:endParaRPr lang="en-IN" dirty="0"/>
        </a:p>
      </dgm:t>
    </dgm:pt>
    <dgm:pt modelId="{6E7BC4B5-80A3-4F03-959E-3AB71DFD30FA}" type="parTrans" cxnId="{2BCC9EE1-B5C6-4CB5-8B15-E67423CFD002}">
      <dgm:prSet/>
      <dgm:spPr/>
      <dgm:t>
        <a:bodyPr/>
        <a:lstStyle/>
        <a:p>
          <a:endParaRPr lang="en-IN"/>
        </a:p>
      </dgm:t>
    </dgm:pt>
    <dgm:pt modelId="{7672E001-6F1E-4C3B-9BD1-B7F8CA1F9DE1}" type="sibTrans" cxnId="{2BCC9EE1-B5C6-4CB5-8B15-E67423CFD002}">
      <dgm:prSet/>
      <dgm:spPr/>
      <dgm:t>
        <a:bodyPr/>
        <a:lstStyle/>
        <a:p>
          <a:endParaRPr lang="en-IN"/>
        </a:p>
      </dgm:t>
    </dgm:pt>
    <dgm:pt modelId="{C5F4CBEA-AC2D-4803-90D2-127A7A4FED5F}">
      <dgm:prSet phldrT="[Text]"/>
      <dgm:spPr/>
      <dgm:t>
        <a:bodyPr/>
        <a:lstStyle/>
        <a:p>
          <a:r>
            <a:rPr lang="en-IN" dirty="0" smtClean="0"/>
            <a:t>Display in Pink color</a:t>
          </a:r>
          <a:endParaRPr lang="en-IN" dirty="0"/>
        </a:p>
      </dgm:t>
    </dgm:pt>
    <dgm:pt modelId="{D2A2A036-48EC-46F8-878D-A62F16F01749}" type="parTrans" cxnId="{B98172A3-2E8D-453F-ABF2-40B50D56E89B}">
      <dgm:prSet/>
      <dgm:spPr/>
      <dgm:t>
        <a:bodyPr/>
        <a:lstStyle/>
        <a:p>
          <a:endParaRPr lang="en-IN"/>
        </a:p>
      </dgm:t>
    </dgm:pt>
    <dgm:pt modelId="{30E2D57D-D7A7-4A5B-BFBF-594950DAAE61}" type="sibTrans" cxnId="{B98172A3-2E8D-453F-ABF2-40B50D56E89B}">
      <dgm:prSet/>
      <dgm:spPr/>
      <dgm:t>
        <a:bodyPr/>
        <a:lstStyle/>
        <a:p>
          <a:endParaRPr lang="en-IN"/>
        </a:p>
      </dgm:t>
    </dgm:pt>
    <dgm:pt modelId="{3DE18E4C-95D4-4536-AF55-9A4AF3EF9BAF}">
      <dgm:prSet phldrT="[Text]"/>
      <dgm:spPr/>
      <dgm:t>
        <a:bodyPr/>
        <a:lstStyle/>
        <a:p>
          <a:r>
            <a:rPr lang="en-IN" dirty="0" smtClean="0"/>
            <a:t>Premium</a:t>
          </a:r>
          <a:endParaRPr lang="en-IN" dirty="0"/>
        </a:p>
      </dgm:t>
    </dgm:pt>
    <dgm:pt modelId="{812C423A-01EE-46AB-8207-6ECBF7DCDBC9}" type="parTrans" cxnId="{B1A45A9B-3C7A-48DF-BF29-6A13B9F9091E}">
      <dgm:prSet/>
      <dgm:spPr/>
      <dgm:t>
        <a:bodyPr/>
        <a:lstStyle/>
        <a:p>
          <a:endParaRPr lang="en-IN"/>
        </a:p>
      </dgm:t>
    </dgm:pt>
    <dgm:pt modelId="{EF45995B-6DBA-4FFE-B829-319B79214D99}" type="sibTrans" cxnId="{B1A45A9B-3C7A-48DF-BF29-6A13B9F9091E}">
      <dgm:prSet/>
      <dgm:spPr/>
      <dgm:t>
        <a:bodyPr/>
        <a:lstStyle/>
        <a:p>
          <a:endParaRPr lang="en-IN"/>
        </a:p>
      </dgm:t>
    </dgm:pt>
    <dgm:pt modelId="{4061ED28-FC94-4E14-BB9C-94E6AE6394D5}">
      <dgm:prSet phldrT="[Text]"/>
      <dgm:spPr/>
      <dgm:t>
        <a:bodyPr/>
        <a:lstStyle/>
        <a:p>
          <a:r>
            <a:rPr lang="en-IN" dirty="0" smtClean="0"/>
            <a:t>Display on Right section</a:t>
          </a:r>
          <a:endParaRPr lang="en-IN" dirty="0"/>
        </a:p>
      </dgm:t>
    </dgm:pt>
    <dgm:pt modelId="{89E60461-C6A8-4586-975F-FD06E7658DFB}" type="parTrans" cxnId="{608140AB-3198-42D4-9625-032ABD9B9A14}">
      <dgm:prSet/>
      <dgm:spPr/>
      <dgm:t>
        <a:bodyPr/>
        <a:lstStyle/>
        <a:p>
          <a:endParaRPr lang="en-IN"/>
        </a:p>
      </dgm:t>
    </dgm:pt>
    <dgm:pt modelId="{7528AF2A-7125-4083-81E9-E4122FE505B1}" type="sibTrans" cxnId="{608140AB-3198-42D4-9625-032ABD9B9A14}">
      <dgm:prSet/>
      <dgm:spPr/>
      <dgm:t>
        <a:bodyPr/>
        <a:lstStyle/>
        <a:p>
          <a:endParaRPr lang="en-IN"/>
        </a:p>
      </dgm:t>
    </dgm:pt>
    <dgm:pt modelId="{4E8EE0C2-1601-486B-9F1F-C98966689B06}">
      <dgm:prSet phldrT="[Text]"/>
      <dgm:spPr/>
      <dgm:t>
        <a:bodyPr/>
        <a:lstStyle/>
        <a:p>
          <a:r>
            <a:rPr lang="en-IN" dirty="0" smtClean="0">
              <a:latin typeface="Calibri" panose="020F0502020204030204" pitchFamily="34" charset="0"/>
            </a:rPr>
            <a:t>₹</a:t>
          </a:r>
          <a:r>
            <a:rPr lang="en-IN" dirty="0" smtClean="0"/>
            <a:t> 499 per month</a:t>
          </a:r>
          <a:endParaRPr lang="en-IN" dirty="0"/>
        </a:p>
      </dgm:t>
    </dgm:pt>
    <dgm:pt modelId="{C84BC778-828C-458F-A5B3-DBA54F5D942D}" type="parTrans" cxnId="{D456060E-D1C0-408D-956C-55E33DDC43E3}">
      <dgm:prSet/>
      <dgm:spPr/>
      <dgm:t>
        <a:bodyPr/>
        <a:lstStyle/>
        <a:p>
          <a:endParaRPr lang="en-IN"/>
        </a:p>
      </dgm:t>
    </dgm:pt>
    <dgm:pt modelId="{B8FD2827-2C52-49DB-9650-A831B472543B}" type="sibTrans" cxnId="{D456060E-D1C0-408D-956C-55E33DDC43E3}">
      <dgm:prSet/>
      <dgm:spPr/>
      <dgm:t>
        <a:bodyPr/>
        <a:lstStyle/>
        <a:p>
          <a:endParaRPr lang="en-IN"/>
        </a:p>
      </dgm:t>
    </dgm:pt>
    <dgm:pt modelId="{FC2BD2B9-269F-4F9E-ACDA-719EED8CF3FB}">
      <dgm:prSet phldrT="[Text]"/>
      <dgm:spPr/>
      <dgm:t>
        <a:bodyPr/>
        <a:lstStyle/>
        <a:p>
          <a:r>
            <a:rPr lang="en-IN" dirty="0" smtClean="0">
              <a:latin typeface="Calibri" panose="020F0502020204030204" pitchFamily="34" charset="0"/>
            </a:rPr>
            <a:t>₹</a:t>
          </a:r>
          <a:r>
            <a:rPr lang="en-IN" dirty="0" smtClean="0"/>
            <a:t> 249 per month</a:t>
          </a:r>
          <a:endParaRPr lang="en-IN" dirty="0"/>
        </a:p>
      </dgm:t>
    </dgm:pt>
    <dgm:pt modelId="{7F6F4D45-E7C4-4EEE-89BA-A172C8F1AAB2}" type="parTrans" cxnId="{15057B49-925A-4705-937C-5632E42152CD}">
      <dgm:prSet/>
      <dgm:spPr/>
      <dgm:t>
        <a:bodyPr/>
        <a:lstStyle/>
        <a:p>
          <a:endParaRPr lang="en-IN"/>
        </a:p>
      </dgm:t>
    </dgm:pt>
    <dgm:pt modelId="{078876E1-C76D-410B-B559-26D91A61FE1D}" type="sibTrans" cxnId="{15057B49-925A-4705-937C-5632E42152CD}">
      <dgm:prSet/>
      <dgm:spPr/>
      <dgm:t>
        <a:bodyPr/>
        <a:lstStyle/>
        <a:p>
          <a:endParaRPr lang="en-IN"/>
        </a:p>
      </dgm:t>
    </dgm:pt>
    <dgm:pt modelId="{77F6E232-D15E-4C3A-B757-726B8E7F18E6}">
      <dgm:prSet phldrT="[Text]"/>
      <dgm:spPr/>
      <dgm:t>
        <a:bodyPr/>
        <a:lstStyle/>
        <a:p>
          <a:r>
            <a:rPr lang="en-IN" dirty="0" smtClean="0">
              <a:latin typeface="Calibri" panose="020F0502020204030204" pitchFamily="34" charset="0"/>
            </a:rPr>
            <a:t>₹</a:t>
          </a:r>
          <a:r>
            <a:rPr lang="en-IN" dirty="0" smtClean="0"/>
            <a:t> 199 per month</a:t>
          </a:r>
          <a:endParaRPr lang="en-IN" dirty="0"/>
        </a:p>
      </dgm:t>
    </dgm:pt>
    <dgm:pt modelId="{A550C22D-993E-47F9-8F36-1779092054DC}" type="parTrans" cxnId="{4685A161-73D2-4876-B432-FF876B5A79D7}">
      <dgm:prSet/>
      <dgm:spPr/>
      <dgm:t>
        <a:bodyPr/>
        <a:lstStyle/>
        <a:p>
          <a:endParaRPr lang="en-IN"/>
        </a:p>
      </dgm:t>
    </dgm:pt>
    <dgm:pt modelId="{93EA62FE-32A3-46D9-BE1F-A452317498C1}" type="sibTrans" cxnId="{4685A161-73D2-4876-B432-FF876B5A79D7}">
      <dgm:prSet/>
      <dgm:spPr/>
      <dgm:t>
        <a:bodyPr/>
        <a:lstStyle/>
        <a:p>
          <a:endParaRPr lang="en-IN"/>
        </a:p>
      </dgm:t>
    </dgm:pt>
    <dgm:pt modelId="{5FB2C359-F649-4593-9353-FB9AF6DE64BF}" type="pres">
      <dgm:prSet presAssocID="{21377C3B-AE93-4C86-8849-69153D4A2F21}" presName="theList" presStyleCnt="0">
        <dgm:presLayoutVars>
          <dgm:dir/>
          <dgm:animLvl val="lvl"/>
          <dgm:resizeHandles val="exact"/>
        </dgm:presLayoutVars>
      </dgm:prSet>
      <dgm:spPr/>
      <dgm:t>
        <a:bodyPr/>
        <a:lstStyle/>
        <a:p>
          <a:endParaRPr lang="en-IN"/>
        </a:p>
      </dgm:t>
    </dgm:pt>
    <dgm:pt modelId="{9E4B9E39-6667-458D-9CE0-7F0DA21067BF}" type="pres">
      <dgm:prSet presAssocID="{3788A745-6E97-498C-9122-1A66323C4B27}" presName="compNode" presStyleCnt="0"/>
      <dgm:spPr/>
    </dgm:pt>
    <dgm:pt modelId="{D0234587-7ED2-4641-9EEC-8EC09FBB3B08}" type="pres">
      <dgm:prSet presAssocID="{3788A745-6E97-498C-9122-1A66323C4B27}" presName="aNode" presStyleLbl="bgShp" presStyleIdx="0" presStyleCnt="4"/>
      <dgm:spPr/>
      <dgm:t>
        <a:bodyPr/>
        <a:lstStyle/>
        <a:p>
          <a:endParaRPr lang="en-IN"/>
        </a:p>
      </dgm:t>
    </dgm:pt>
    <dgm:pt modelId="{99A83A5E-A76E-43B2-936E-6C7AEC840A97}" type="pres">
      <dgm:prSet presAssocID="{3788A745-6E97-498C-9122-1A66323C4B27}" presName="textNode" presStyleLbl="bgShp" presStyleIdx="0" presStyleCnt="4"/>
      <dgm:spPr/>
      <dgm:t>
        <a:bodyPr/>
        <a:lstStyle/>
        <a:p>
          <a:endParaRPr lang="en-IN"/>
        </a:p>
      </dgm:t>
    </dgm:pt>
    <dgm:pt modelId="{41DAE2FC-B9A5-43E2-86A0-0201B28AEA01}" type="pres">
      <dgm:prSet presAssocID="{3788A745-6E97-498C-9122-1A66323C4B27}" presName="compChildNode" presStyleCnt="0"/>
      <dgm:spPr/>
    </dgm:pt>
    <dgm:pt modelId="{F47A11C4-7564-498A-832D-F399CE687539}" type="pres">
      <dgm:prSet presAssocID="{3788A745-6E97-498C-9122-1A66323C4B27}" presName="theInnerList" presStyleCnt="0"/>
      <dgm:spPr/>
    </dgm:pt>
    <dgm:pt modelId="{EB42C70C-231F-43C1-AB43-E0CA0334FDA3}" type="pres">
      <dgm:prSet presAssocID="{AF6C6659-833A-409F-83D0-4E025EF9B6A7}" presName="childNode" presStyleLbl="node1" presStyleIdx="0" presStyleCnt="8">
        <dgm:presLayoutVars>
          <dgm:bulletEnabled val="1"/>
        </dgm:presLayoutVars>
      </dgm:prSet>
      <dgm:spPr/>
      <dgm:t>
        <a:bodyPr/>
        <a:lstStyle/>
        <a:p>
          <a:endParaRPr lang="en-IN"/>
        </a:p>
      </dgm:t>
    </dgm:pt>
    <dgm:pt modelId="{8DB47D13-A633-4184-BB25-4DA97CF42E2D}" type="pres">
      <dgm:prSet presAssocID="{3788A745-6E97-498C-9122-1A66323C4B27}" presName="aSpace" presStyleCnt="0"/>
      <dgm:spPr/>
    </dgm:pt>
    <dgm:pt modelId="{E4D06B88-B1E4-4A2D-B42E-BE6F0B0353EB}" type="pres">
      <dgm:prSet presAssocID="{20740754-2FA6-41F8-85F1-0F5A8806A020}" presName="compNode" presStyleCnt="0"/>
      <dgm:spPr/>
    </dgm:pt>
    <dgm:pt modelId="{5519B763-1A7B-4E01-B452-629C8E41A35B}" type="pres">
      <dgm:prSet presAssocID="{20740754-2FA6-41F8-85F1-0F5A8806A020}" presName="aNode" presStyleLbl="bgShp" presStyleIdx="1" presStyleCnt="4" custLinFactNeighborY="320"/>
      <dgm:spPr/>
      <dgm:t>
        <a:bodyPr/>
        <a:lstStyle/>
        <a:p>
          <a:endParaRPr lang="en-IN"/>
        </a:p>
      </dgm:t>
    </dgm:pt>
    <dgm:pt modelId="{13CE0F75-4C78-4C61-97CB-650F0D8BF24F}" type="pres">
      <dgm:prSet presAssocID="{20740754-2FA6-41F8-85F1-0F5A8806A020}" presName="textNode" presStyleLbl="bgShp" presStyleIdx="1" presStyleCnt="4"/>
      <dgm:spPr/>
      <dgm:t>
        <a:bodyPr/>
        <a:lstStyle/>
        <a:p>
          <a:endParaRPr lang="en-IN"/>
        </a:p>
      </dgm:t>
    </dgm:pt>
    <dgm:pt modelId="{023FF70C-94C5-48E8-962B-0A77F085DDC9}" type="pres">
      <dgm:prSet presAssocID="{20740754-2FA6-41F8-85F1-0F5A8806A020}" presName="compChildNode" presStyleCnt="0"/>
      <dgm:spPr/>
    </dgm:pt>
    <dgm:pt modelId="{16EB9874-63F7-44D1-AA80-057207752C25}" type="pres">
      <dgm:prSet presAssocID="{20740754-2FA6-41F8-85F1-0F5A8806A020}" presName="theInnerList" presStyleCnt="0"/>
      <dgm:spPr/>
    </dgm:pt>
    <dgm:pt modelId="{3D737F6D-E0EB-46ED-AD37-535050C4EE63}" type="pres">
      <dgm:prSet presAssocID="{4E8EE0C2-1601-486B-9F1F-C98966689B06}" presName="childNode" presStyleLbl="node1" presStyleIdx="1" presStyleCnt="8">
        <dgm:presLayoutVars>
          <dgm:bulletEnabled val="1"/>
        </dgm:presLayoutVars>
      </dgm:prSet>
      <dgm:spPr/>
      <dgm:t>
        <a:bodyPr/>
        <a:lstStyle/>
        <a:p>
          <a:endParaRPr lang="en-IN"/>
        </a:p>
      </dgm:t>
    </dgm:pt>
    <dgm:pt modelId="{8E7680DE-4D2D-443B-A6DB-2F13CAC775FC}" type="pres">
      <dgm:prSet presAssocID="{4E8EE0C2-1601-486B-9F1F-C98966689B06}" presName="aSpace2" presStyleCnt="0"/>
      <dgm:spPr/>
    </dgm:pt>
    <dgm:pt modelId="{0AD9E4D5-797F-4884-898A-A5BEA8E981CD}" type="pres">
      <dgm:prSet presAssocID="{4061ED28-FC94-4E14-BB9C-94E6AE6394D5}" presName="childNode" presStyleLbl="node1" presStyleIdx="2" presStyleCnt="8">
        <dgm:presLayoutVars>
          <dgm:bulletEnabled val="1"/>
        </dgm:presLayoutVars>
      </dgm:prSet>
      <dgm:spPr/>
      <dgm:t>
        <a:bodyPr/>
        <a:lstStyle/>
        <a:p>
          <a:endParaRPr lang="en-IN"/>
        </a:p>
      </dgm:t>
    </dgm:pt>
    <dgm:pt modelId="{69F15D49-06C4-46B0-89D7-CA486C56CD0E}" type="pres">
      <dgm:prSet presAssocID="{20740754-2FA6-41F8-85F1-0F5A8806A020}" presName="aSpace" presStyleCnt="0"/>
      <dgm:spPr/>
    </dgm:pt>
    <dgm:pt modelId="{EE8F4E57-E295-42DF-83BF-F9A17776A488}" type="pres">
      <dgm:prSet presAssocID="{3DE18E4C-95D4-4536-AF55-9A4AF3EF9BAF}" presName="compNode" presStyleCnt="0"/>
      <dgm:spPr/>
    </dgm:pt>
    <dgm:pt modelId="{5C25CEA1-662C-4B95-B82A-83835313AD70}" type="pres">
      <dgm:prSet presAssocID="{3DE18E4C-95D4-4536-AF55-9A4AF3EF9BAF}" presName="aNode" presStyleLbl="bgShp" presStyleIdx="2" presStyleCnt="4"/>
      <dgm:spPr/>
      <dgm:t>
        <a:bodyPr/>
        <a:lstStyle/>
        <a:p>
          <a:endParaRPr lang="en-IN"/>
        </a:p>
      </dgm:t>
    </dgm:pt>
    <dgm:pt modelId="{CA09E38E-978F-41FF-86C7-18D65D0F0E77}" type="pres">
      <dgm:prSet presAssocID="{3DE18E4C-95D4-4536-AF55-9A4AF3EF9BAF}" presName="textNode" presStyleLbl="bgShp" presStyleIdx="2" presStyleCnt="4"/>
      <dgm:spPr/>
      <dgm:t>
        <a:bodyPr/>
        <a:lstStyle/>
        <a:p>
          <a:endParaRPr lang="en-IN"/>
        </a:p>
      </dgm:t>
    </dgm:pt>
    <dgm:pt modelId="{2EED0CFA-C4C3-486E-9FF1-1A17CD4342BD}" type="pres">
      <dgm:prSet presAssocID="{3DE18E4C-95D4-4536-AF55-9A4AF3EF9BAF}" presName="compChildNode" presStyleCnt="0"/>
      <dgm:spPr/>
    </dgm:pt>
    <dgm:pt modelId="{9F4FCEA7-53C9-4D6C-B523-7DEF4EE2CD1C}" type="pres">
      <dgm:prSet presAssocID="{3DE18E4C-95D4-4536-AF55-9A4AF3EF9BAF}" presName="theInnerList" presStyleCnt="0"/>
      <dgm:spPr/>
    </dgm:pt>
    <dgm:pt modelId="{9A066D2D-1703-4C2D-A991-323D2FE34BAE}" type="pres">
      <dgm:prSet presAssocID="{FC2BD2B9-269F-4F9E-ACDA-719EED8CF3FB}" presName="childNode" presStyleLbl="node1" presStyleIdx="3" presStyleCnt="8">
        <dgm:presLayoutVars>
          <dgm:bulletEnabled val="1"/>
        </dgm:presLayoutVars>
      </dgm:prSet>
      <dgm:spPr/>
      <dgm:t>
        <a:bodyPr/>
        <a:lstStyle/>
        <a:p>
          <a:endParaRPr lang="en-IN"/>
        </a:p>
      </dgm:t>
    </dgm:pt>
    <dgm:pt modelId="{F2387AA3-0984-4134-A008-C6F270DAFCCE}" type="pres">
      <dgm:prSet presAssocID="{FC2BD2B9-269F-4F9E-ACDA-719EED8CF3FB}" presName="aSpace2" presStyleCnt="0"/>
      <dgm:spPr/>
    </dgm:pt>
    <dgm:pt modelId="{79F37C10-D3DD-4264-BB82-38DE478DA3EC}" type="pres">
      <dgm:prSet presAssocID="{2D0A7EF8-0001-4EBD-AA77-7E96497F0F82}" presName="childNode" presStyleLbl="node1" presStyleIdx="4" presStyleCnt="8">
        <dgm:presLayoutVars>
          <dgm:bulletEnabled val="1"/>
        </dgm:presLayoutVars>
      </dgm:prSet>
      <dgm:spPr/>
      <dgm:t>
        <a:bodyPr/>
        <a:lstStyle/>
        <a:p>
          <a:endParaRPr lang="en-IN"/>
        </a:p>
      </dgm:t>
    </dgm:pt>
    <dgm:pt modelId="{FCC0B535-9007-433D-86EE-2BEC76264896}" type="pres">
      <dgm:prSet presAssocID="{2D0A7EF8-0001-4EBD-AA77-7E96497F0F82}" presName="aSpace2" presStyleCnt="0"/>
      <dgm:spPr/>
    </dgm:pt>
    <dgm:pt modelId="{DD4028AD-8723-4EC2-8818-6A758DC528C4}" type="pres">
      <dgm:prSet presAssocID="{3314BE88-C58B-4826-9123-8595B2929E65}" presName="childNode" presStyleLbl="node1" presStyleIdx="5" presStyleCnt="8">
        <dgm:presLayoutVars>
          <dgm:bulletEnabled val="1"/>
        </dgm:presLayoutVars>
      </dgm:prSet>
      <dgm:spPr/>
      <dgm:t>
        <a:bodyPr/>
        <a:lstStyle/>
        <a:p>
          <a:endParaRPr lang="en-IN"/>
        </a:p>
      </dgm:t>
    </dgm:pt>
    <dgm:pt modelId="{B6489422-F2A6-4931-B82D-28442E155B3D}" type="pres">
      <dgm:prSet presAssocID="{3DE18E4C-95D4-4536-AF55-9A4AF3EF9BAF}" presName="aSpace" presStyleCnt="0"/>
      <dgm:spPr/>
    </dgm:pt>
    <dgm:pt modelId="{6B4245F9-183B-4CF0-8A6E-F917A7C53677}" type="pres">
      <dgm:prSet presAssocID="{E33804FF-F9CD-48B1-BA70-49EB748336C4}" presName="compNode" presStyleCnt="0"/>
      <dgm:spPr/>
    </dgm:pt>
    <dgm:pt modelId="{EE338D38-C113-47E6-A676-2FFBDE64328E}" type="pres">
      <dgm:prSet presAssocID="{E33804FF-F9CD-48B1-BA70-49EB748336C4}" presName="aNode" presStyleLbl="bgShp" presStyleIdx="3" presStyleCnt="4"/>
      <dgm:spPr/>
      <dgm:t>
        <a:bodyPr/>
        <a:lstStyle/>
        <a:p>
          <a:endParaRPr lang="en-IN"/>
        </a:p>
      </dgm:t>
    </dgm:pt>
    <dgm:pt modelId="{862589AD-E0B0-412D-A3DE-0AAADAA74F94}" type="pres">
      <dgm:prSet presAssocID="{E33804FF-F9CD-48B1-BA70-49EB748336C4}" presName="textNode" presStyleLbl="bgShp" presStyleIdx="3" presStyleCnt="4"/>
      <dgm:spPr/>
      <dgm:t>
        <a:bodyPr/>
        <a:lstStyle/>
        <a:p>
          <a:endParaRPr lang="en-IN"/>
        </a:p>
      </dgm:t>
    </dgm:pt>
    <dgm:pt modelId="{16C1C739-A186-4037-B249-8836F7656656}" type="pres">
      <dgm:prSet presAssocID="{E33804FF-F9CD-48B1-BA70-49EB748336C4}" presName="compChildNode" presStyleCnt="0"/>
      <dgm:spPr/>
    </dgm:pt>
    <dgm:pt modelId="{5A2178BB-6800-4B86-9EBD-4F61B2721907}" type="pres">
      <dgm:prSet presAssocID="{E33804FF-F9CD-48B1-BA70-49EB748336C4}" presName="theInnerList" presStyleCnt="0"/>
      <dgm:spPr/>
    </dgm:pt>
    <dgm:pt modelId="{C2A04C25-EB84-46D4-B4FB-AA539FB9C454}" type="pres">
      <dgm:prSet presAssocID="{77F6E232-D15E-4C3A-B757-726B8E7F18E6}" presName="childNode" presStyleLbl="node1" presStyleIdx="6" presStyleCnt="8">
        <dgm:presLayoutVars>
          <dgm:bulletEnabled val="1"/>
        </dgm:presLayoutVars>
      </dgm:prSet>
      <dgm:spPr/>
      <dgm:t>
        <a:bodyPr/>
        <a:lstStyle/>
        <a:p>
          <a:endParaRPr lang="en-IN"/>
        </a:p>
      </dgm:t>
    </dgm:pt>
    <dgm:pt modelId="{FECEEF54-90C6-469E-ABFA-CE8B4FED3ABF}" type="pres">
      <dgm:prSet presAssocID="{77F6E232-D15E-4C3A-B757-726B8E7F18E6}" presName="aSpace2" presStyleCnt="0"/>
      <dgm:spPr/>
    </dgm:pt>
    <dgm:pt modelId="{9F3EC530-BCFC-4B2B-939E-C382CA9D7D60}" type="pres">
      <dgm:prSet presAssocID="{C5F4CBEA-AC2D-4803-90D2-127A7A4FED5F}" presName="childNode" presStyleLbl="node1" presStyleIdx="7" presStyleCnt="8">
        <dgm:presLayoutVars>
          <dgm:bulletEnabled val="1"/>
        </dgm:presLayoutVars>
      </dgm:prSet>
      <dgm:spPr/>
      <dgm:t>
        <a:bodyPr/>
        <a:lstStyle/>
        <a:p>
          <a:endParaRPr lang="en-IN"/>
        </a:p>
      </dgm:t>
    </dgm:pt>
  </dgm:ptLst>
  <dgm:cxnLst>
    <dgm:cxn modelId="{1FB160CD-7E1C-4476-9C0F-79394E14B8FA}" type="presOf" srcId="{2D0A7EF8-0001-4EBD-AA77-7E96497F0F82}" destId="{79F37C10-D3DD-4264-BB82-38DE478DA3EC}" srcOrd="0" destOrd="0" presId="urn:microsoft.com/office/officeart/2005/8/layout/lProcess2"/>
    <dgm:cxn modelId="{608140AB-3198-42D4-9625-032ABD9B9A14}" srcId="{20740754-2FA6-41F8-85F1-0F5A8806A020}" destId="{4061ED28-FC94-4E14-BB9C-94E6AE6394D5}" srcOrd="1" destOrd="0" parTransId="{89E60461-C6A8-4586-975F-FD06E7658DFB}" sibTransId="{7528AF2A-7125-4083-81E9-E4122FE505B1}"/>
    <dgm:cxn modelId="{D456060E-D1C0-408D-956C-55E33DDC43E3}" srcId="{20740754-2FA6-41F8-85F1-0F5A8806A020}" destId="{4E8EE0C2-1601-486B-9F1F-C98966689B06}" srcOrd="0" destOrd="0" parTransId="{C84BC778-828C-458F-A5B3-DBA54F5D942D}" sibTransId="{B8FD2827-2C52-49DB-9650-A831B472543B}"/>
    <dgm:cxn modelId="{CC6CE0E3-A489-4ABE-8547-F43FA3EE0B47}" type="presOf" srcId="{E33804FF-F9CD-48B1-BA70-49EB748336C4}" destId="{862589AD-E0B0-412D-A3DE-0AAADAA74F94}" srcOrd="1" destOrd="0" presId="urn:microsoft.com/office/officeart/2005/8/layout/lProcess2"/>
    <dgm:cxn modelId="{15883D39-8E3D-4B45-A02B-F15C2AD35055}" srcId="{3788A745-6E97-498C-9122-1A66323C4B27}" destId="{AF6C6659-833A-409F-83D0-4E025EF9B6A7}" srcOrd="0" destOrd="0" parTransId="{DB30E4EB-D700-498B-A16E-F9D236D81D1D}" sibTransId="{E69CAA88-AB7C-4409-A662-BA7A44AC7C71}"/>
    <dgm:cxn modelId="{BE2A16CD-A3D3-47D5-BD4D-55457C27A30B}" srcId="{21377C3B-AE93-4C86-8849-69153D4A2F21}" destId="{3788A745-6E97-498C-9122-1A66323C4B27}" srcOrd="0" destOrd="0" parTransId="{6A27B001-8A24-46D5-919E-7967C8860777}" sibTransId="{6819FEB5-B4B1-45C0-8AF6-4828BEFFBAA5}"/>
    <dgm:cxn modelId="{B98172A3-2E8D-453F-ABF2-40B50D56E89B}" srcId="{E33804FF-F9CD-48B1-BA70-49EB748336C4}" destId="{C5F4CBEA-AC2D-4803-90D2-127A7A4FED5F}" srcOrd="1" destOrd="0" parTransId="{D2A2A036-48EC-46F8-878D-A62F16F01749}" sibTransId="{30E2D57D-D7A7-4A5B-BFBF-594950DAAE61}"/>
    <dgm:cxn modelId="{069A702E-1C5A-4B4A-B40B-0EDBE2113B59}" type="presOf" srcId="{20740754-2FA6-41F8-85F1-0F5A8806A020}" destId="{13CE0F75-4C78-4C61-97CB-650F0D8BF24F}" srcOrd="1" destOrd="0" presId="urn:microsoft.com/office/officeart/2005/8/layout/lProcess2"/>
    <dgm:cxn modelId="{CA820D90-9DDC-404E-BDC2-FE76654D6A8C}" type="presOf" srcId="{3788A745-6E97-498C-9122-1A66323C4B27}" destId="{99A83A5E-A76E-43B2-936E-6C7AEC840A97}" srcOrd="1" destOrd="0" presId="urn:microsoft.com/office/officeart/2005/8/layout/lProcess2"/>
    <dgm:cxn modelId="{CBBFA98A-C451-43A8-9127-D7CC4F97B3F1}" type="presOf" srcId="{21377C3B-AE93-4C86-8849-69153D4A2F21}" destId="{5FB2C359-F649-4593-9353-FB9AF6DE64BF}" srcOrd="0" destOrd="0" presId="urn:microsoft.com/office/officeart/2005/8/layout/lProcess2"/>
    <dgm:cxn modelId="{BA62453F-CC19-4DC0-8719-20C04B4472FD}" type="presOf" srcId="{4061ED28-FC94-4E14-BB9C-94E6AE6394D5}" destId="{0AD9E4D5-797F-4884-898A-A5BEA8E981CD}" srcOrd="0" destOrd="0" presId="urn:microsoft.com/office/officeart/2005/8/layout/lProcess2"/>
    <dgm:cxn modelId="{4685A161-73D2-4876-B432-FF876B5A79D7}" srcId="{E33804FF-F9CD-48B1-BA70-49EB748336C4}" destId="{77F6E232-D15E-4C3A-B757-726B8E7F18E6}" srcOrd="0" destOrd="0" parTransId="{A550C22D-993E-47F9-8F36-1779092054DC}" sibTransId="{93EA62FE-32A3-46D9-BE1F-A452317498C1}"/>
    <dgm:cxn modelId="{62481B0F-ECC8-45C4-BC20-AF8D1817285F}" type="presOf" srcId="{3DE18E4C-95D4-4536-AF55-9A4AF3EF9BAF}" destId="{5C25CEA1-662C-4B95-B82A-83835313AD70}" srcOrd="0" destOrd="0" presId="urn:microsoft.com/office/officeart/2005/8/layout/lProcess2"/>
    <dgm:cxn modelId="{C3BF3749-34D4-48D3-B741-0AA5CDDB6918}" type="presOf" srcId="{77F6E232-D15E-4C3A-B757-726B8E7F18E6}" destId="{C2A04C25-EB84-46D4-B4FB-AA539FB9C454}" srcOrd="0" destOrd="0" presId="urn:microsoft.com/office/officeart/2005/8/layout/lProcess2"/>
    <dgm:cxn modelId="{47B5118F-48E6-431E-A03F-74377D0C9B50}" type="presOf" srcId="{C5F4CBEA-AC2D-4803-90D2-127A7A4FED5F}" destId="{9F3EC530-BCFC-4B2B-939E-C382CA9D7D60}" srcOrd="0" destOrd="0" presId="urn:microsoft.com/office/officeart/2005/8/layout/lProcess2"/>
    <dgm:cxn modelId="{2BCC9EE1-B5C6-4CB5-8B15-E67423CFD002}" srcId="{21377C3B-AE93-4C86-8849-69153D4A2F21}" destId="{E33804FF-F9CD-48B1-BA70-49EB748336C4}" srcOrd="3" destOrd="0" parTransId="{6E7BC4B5-80A3-4F03-959E-3AB71DFD30FA}" sibTransId="{7672E001-6F1E-4C3B-9BD1-B7F8CA1F9DE1}"/>
    <dgm:cxn modelId="{E55755A2-11CE-4DB7-8436-17094E7F46AD}" type="presOf" srcId="{4E8EE0C2-1601-486B-9F1F-C98966689B06}" destId="{3D737F6D-E0EB-46ED-AD37-535050C4EE63}" srcOrd="0" destOrd="0" presId="urn:microsoft.com/office/officeart/2005/8/layout/lProcess2"/>
    <dgm:cxn modelId="{DA3EECA1-1711-45DC-835B-4EB99BCE7A87}" srcId="{3DE18E4C-95D4-4536-AF55-9A4AF3EF9BAF}" destId="{3314BE88-C58B-4826-9123-8595B2929E65}" srcOrd="2" destOrd="0" parTransId="{5B6C6913-6BDD-4907-8EA5-E1ECFB21C0FF}" sibTransId="{62BD921D-3F89-4293-A523-591945C7B97B}"/>
    <dgm:cxn modelId="{6CFE0274-9C85-41C2-A0D0-6FBCCFD4593E}" type="presOf" srcId="{3DE18E4C-95D4-4536-AF55-9A4AF3EF9BAF}" destId="{CA09E38E-978F-41FF-86C7-18D65D0F0E77}" srcOrd="1" destOrd="0" presId="urn:microsoft.com/office/officeart/2005/8/layout/lProcess2"/>
    <dgm:cxn modelId="{D0585FC2-EEDE-4203-9BD8-1321D1A67782}" srcId="{3DE18E4C-95D4-4536-AF55-9A4AF3EF9BAF}" destId="{2D0A7EF8-0001-4EBD-AA77-7E96497F0F82}" srcOrd="1" destOrd="0" parTransId="{95F1664E-19F2-4AC4-813E-A1E064D22E5B}" sibTransId="{FCCA11FB-D5EF-42F1-BB41-B92E17253A5B}"/>
    <dgm:cxn modelId="{387B0C7D-920F-404F-B1BB-D8546571035F}" type="presOf" srcId="{E33804FF-F9CD-48B1-BA70-49EB748336C4}" destId="{EE338D38-C113-47E6-A676-2FFBDE64328E}" srcOrd="0" destOrd="0" presId="urn:microsoft.com/office/officeart/2005/8/layout/lProcess2"/>
    <dgm:cxn modelId="{A5F5E9B2-286A-4616-8FCA-E44613B8E02A}" type="presOf" srcId="{3788A745-6E97-498C-9122-1A66323C4B27}" destId="{D0234587-7ED2-4641-9EEC-8EC09FBB3B08}" srcOrd="0" destOrd="0" presId="urn:microsoft.com/office/officeart/2005/8/layout/lProcess2"/>
    <dgm:cxn modelId="{629C48DE-4244-4D81-85A6-A49F09F26B91}" type="presOf" srcId="{20740754-2FA6-41F8-85F1-0F5A8806A020}" destId="{5519B763-1A7B-4E01-B452-629C8E41A35B}" srcOrd="0" destOrd="0" presId="urn:microsoft.com/office/officeart/2005/8/layout/lProcess2"/>
    <dgm:cxn modelId="{15057B49-925A-4705-937C-5632E42152CD}" srcId="{3DE18E4C-95D4-4536-AF55-9A4AF3EF9BAF}" destId="{FC2BD2B9-269F-4F9E-ACDA-719EED8CF3FB}" srcOrd="0" destOrd="0" parTransId="{7F6F4D45-E7C4-4EEE-89BA-A172C8F1AAB2}" sibTransId="{078876E1-C76D-410B-B559-26D91A61FE1D}"/>
    <dgm:cxn modelId="{B1A45A9B-3C7A-48DF-BF29-6A13B9F9091E}" srcId="{21377C3B-AE93-4C86-8849-69153D4A2F21}" destId="{3DE18E4C-95D4-4536-AF55-9A4AF3EF9BAF}" srcOrd="2" destOrd="0" parTransId="{812C423A-01EE-46AB-8207-6ECBF7DCDBC9}" sibTransId="{EF45995B-6DBA-4FFE-B829-319B79214D99}"/>
    <dgm:cxn modelId="{D1C247FB-4908-408D-A6D0-2F46AB28D04A}" srcId="{21377C3B-AE93-4C86-8849-69153D4A2F21}" destId="{20740754-2FA6-41F8-85F1-0F5A8806A020}" srcOrd="1" destOrd="0" parTransId="{23CB9549-D83D-4F8A-A517-C51B73276555}" sibTransId="{D85DAE15-92F4-4DF1-8D5B-CFC4C6288342}"/>
    <dgm:cxn modelId="{1FFBE0C0-4BC2-440E-B67B-889E6439B5B3}" type="presOf" srcId="{3314BE88-C58B-4826-9123-8595B2929E65}" destId="{DD4028AD-8723-4EC2-8818-6A758DC528C4}" srcOrd="0" destOrd="0" presId="urn:microsoft.com/office/officeart/2005/8/layout/lProcess2"/>
    <dgm:cxn modelId="{21308483-81E1-442C-8199-8C5F66009356}" type="presOf" srcId="{AF6C6659-833A-409F-83D0-4E025EF9B6A7}" destId="{EB42C70C-231F-43C1-AB43-E0CA0334FDA3}" srcOrd="0" destOrd="0" presId="urn:microsoft.com/office/officeart/2005/8/layout/lProcess2"/>
    <dgm:cxn modelId="{98D6D854-797D-4CBA-8A4C-DF2B0F4704FB}" type="presOf" srcId="{FC2BD2B9-269F-4F9E-ACDA-719EED8CF3FB}" destId="{9A066D2D-1703-4C2D-A991-323D2FE34BAE}" srcOrd="0" destOrd="0" presId="urn:microsoft.com/office/officeart/2005/8/layout/lProcess2"/>
    <dgm:cxn modelId="{706808B7-5486-43D2-B6FE-F2FEDCEF231F}" type="presParOf" srcId="{5FB2C359-F649-4593-9353-FB9AF6DE64BF}" destId="{9E4B9E39-6667-458D-9CE0-7F0DA21067BF}" srcOrd="0" destOrd="0" presId="urn:microsoft.com/office/officeart/2005/8/layout/lProcess2"/>
    <dgm:cxn modelId="{29D6B5B8-BBEA-4C56-BDBA-500B7599D871}" type="presParOf" srcId="{9E4B9E39-6667-458D-9CE0-7F0DA21067BF}" destId="{D0234587-7ED2-4641-9EEC-8EC09FBB3B08}" srcOrd="0" destOrd="0" presId="urn:microsoft.com/office/officeart/2005/8/layout/lProcess2"/>
    <dgm:cxn modelId="{600A7B14-05EC-4A35-A5DD-D57FFF64E6AA}" type="presParOf" srcId="{9E4B9E39-6667-458D-9CE0-7F0DA21067BF}" destId="{99A83A5E-A76E-43B2-936E-6C7AEC840A97}" srcOrd="1" destOrd="0" presId="urn:microsoft.com/office/officeart/2005/8/layout/lProcess2"/>
    <dgm:cxn modelId="{330B613A-37AD-4636-9831-A1F3E7305891}" type="presParOf" srcId="{9E4B9E39-6667-458D-9CE0-7F0DA21067BF}" destId="{41DAE2FC-B9A5-43E2-86A0-0201B28AEA01}" srcOrd="2" destOrd="0" presId="urn:microsoft.com/office/officeart/2005/8/layout/lProcess2"/>
    <dgm:cxn modelId="{DF6340C1-816D-457E-885E-BD74E143CFE4}" type="presParOf" srcId="{41DAE2FC-B9A5-43E2-86A0-0201B28AEA01}" destId="{F47A11C4-7564-498A-832D-F399CE687539}" srcOrd="0" destOrd="0" presId="urn:microsoft.com/office/officeart/2005/8/layout/lProcess2"/>
    <dgm:cxn modelId="{42682275-9589-41E1-82C0-21BC69374802}" type="presParOf" srcId="{F47A11C4-7564-498A-832D-F399CE687539}" destId="{EB42C70C-231F-43C1-AB43-E0CA0334FDA3}" srcOrd="0" destOrd="0" presId="urn:microsoft.com/office/officeart/2005/8/layout/lProcess2"/>
    <dgm:cxn modelId="{D741ED5F-24F3-415A-B1C9-289A2454F617}" type="presParOf" srcId="{5FB2C359-F649-4593-9353-FB9AF6DE64BF}" destId="{8DB47D13-A633-4184-BB25-4DA97CF42E2D}" srcOrd="1" destOrd="0" presId="urn:microsoft.com/office/officeart/2005/8/layout/lProcess2"/>
    <dgm:cxn modelId="{BF9CC260-4ED3-41F9-A16F-F147C7DF7906}" type="presParOf" srcId="{5FB2C359-F649-4593-9353-FB9AF6DE64BF}" destId="{E4D06B88-B1E4-4A2D-B42E-BE6F0B0353EB}" srcOrd="2" destOrd="0" presId="urn:microsoft.com/office/officeart/2005/8/layout/lProcess2"/>
    <dgm:cxn modelId="{16EAEC36-7048-4F51-B1AC-0FE21386FFF1}" type="presParOf" srcId="{E4D06B88-B1E4-4A2D-B42E-BE6F0B0353EB}" destId="{5519B763-1A7B-4E01-B452-629C8E41A35B}" srcOrd="0" destOrd="0" presId="urn:microsoft.com/office/officeart/2005/8/layout/lProcess2"/>
    <dgm:cxn modelId="{7907628B-E658-44F5-BD7A-6A4E2E6970C4}" type="presParOf" srcId="{E4D06B88-B1E4-4A2D-B42E-BE6F0B0353EB}" destId="{13CE0F75-4C78-4C61-97CB-650F0D8BF24F}" srcOrd="1" destOrd="0" presId="urn:microsoft.com/office/officeart/2005/8/layout/lProcess2"/>
    <dgm:cxn modelId="{5A1C2FE9-AF44-471D-ABFD-08C36AF1D922}" type="presParOf" srcId="{E4D06B88-B1E4-4A2D-B42E-BE6F0B0353EB}" destId="{023FF70C-94C5-48E8-962B-0A77F085DDC9}" srcOrd="2" destOrd="0" presId="urn:microsoft.com/office/officeart/2005/8/layout/lProcess2"/>
    <dgm:cxn modelId="{60A40796-0A57-4A28-A66D-2BD49642F3E4}" type="presParOf" srcId="{023FF70C-94C5-48E8-962B-0A77F085DDC9}" destId="{16EB9874-63F7-44D1-AA80-057207752C25}" srcOrd="0" destOrd="0" presId="urn:microsoft.com/office/officeart/2005/8/layout/lProcess2"/>
    <dgm:cxn modelId="{979FADE9-D1E4-4626-A39A-A774AAFF4F3E}" type="presParOf" srcId="{16EB9874-63F7-44D1-AA80-057207752C25}" destId="{3D737F6D-E0EB-46ED-AD37-535050C4EE63}" srcOrd="0" destOrd="0" presId="urn:microsoft.com/office/officeart/2005/8/layout/lProcess2"/>
    <dgm:cxn modelId="{2D35B034-B68A-4402-A3B4-6E1131D5F3F7}" type="presParOf" srcId="{16EB9874-63F7-44D1-AA80-057207752C25}" destId="{8E7680DE-4D2D-443B-A6DB-2F13CAC775FC}" srcOrd="1" destOrd="0" presId="urn:microsoft.com/office/officeart/2005/8/layout/lProcess2"/>
    <dgm:cxn modelId="{77D0047D-E57C-43A8-8CA8-80DD864F35F7}" type="presParOf" srcId="{16EB9874-63F7-44D1-AA80-057207752C25}" destId="{0AD9E4D5-797F-4884-898A-A5BEA8E981CD}" srcOrd="2" destOrd="0" presId="urn:microsoft.com/office/officeart/2005/8/layout/lProcess2"/>
    <dgm:cxn modelId="{837422B9-86C0-4927-8000-623A4466355A}" type="presParOf" srcId="{5FB2C359-F649-4593-9353-FB9AF6DE64BF}" destId="{69F15D49-06C4-46B0-89D7-CA486C56CD0E}" srcOrd="3" destOrd="0" presId="urn:microsoft.com/office/officeart/2005/8/layout/lProcess2"/>
    <dgm:cxn modelId="{14160A64-A8CF-442A-AE42-6B23BBE34B1A}" type="presParOf" srcId="{5FB2C359-F649-4593-9353-FB9AF6DE64BF}" destId="{EE8F4E57-E295-42DF-83BF-F9A17776A488}" srcOrd="4" destOrd="0" presId="urn:microsoft.com/office/officeart/2005/8/layout/lProcess2"/>
    <dgm:cxn modelId="{4EB9E0A6-7D48-4A2D-B3B8-4B94A0439372}" type="presParOf" srcId="{EE8F4E57-E295-42DF-83BF-F9A17776A488}" destId="{5C25CEA1-662C-4B95-B82A-83835313AD70}" srcOrd="0" destOrd="0" presId="urn:microsoft.com/office/officeart/2005/8/layout/lProcess2"/>
    <dgm:cxn modelId="{E89241ED-3326-4FDF-B692-4265ED5C0B68}" type="presParOf" srcId="{EE8F4E57-E295-42DF-83BF-F9A17776A488}" destId="{CA09E38E-978F-41FF-86C7-18D65D0F0E77}" srcOrd="1" destOrd="0" presId="urn:microsoft.com/office/officeart/2005/8/layout/lProcess2"/>
    <dgm:cxn modelId="{0FCA68F9-2AE5-4AFF-8C63-80AE5985F22E}" type="presParOf" srcId="{EE8F4E57-E295-42DF-83BF-F9A17776A488}" destId="{2EED0CFA-C4C3-486E-9FF1-1A17CD4342BD}" srcOrd="2" destOrd="0" presId="urn:microsoft.com/office/officeart/2005/8/layout/lProcess2"/>
    <dgm:cxn modelId="{6CDC7D0A-7E76-436A-8AA2-373A2ADFCCDB}" type="presParOf" srcId="{2EED0CFA-C4C3-486E-9FF1-1A17CD4342BD}" destId="{9F4FCEA7-53C9-4D6C-B523-7DEF4EE2CD1C}" srcOrd="0" destOrd="0" presId="urn:microsoft.com/office/officeart/2005/8/layout/lProcess2"/>
    <dgm:cxn modelId="{19188374-0B48-45E3-8F80-4EF3E9483699}" type="presParOf" srcId="{9F4FCEA7-53C9-4D6C-B523-7DEF4EE2CD1C}" destId="{9A066D2D-1703-4C2D-A991-323D2FE34BAE}" srcOrd="0" destOrd="0" presId="urn:microsoft.com/office/officeart/2005/8/layout/lProcess2"/>
    <dgm:cxn modelId="{0637F126-550E-4F2A-81C3-0DDAA7FD92B4}" type="presParOf" srcId="{9F4FCEA7-53C9-4D6C-B523-7DEF4EE2CD1C}" destId="{F2387AA3-0984-4134-A008-C6F270DAFCCE}" srcOrd="1" destOrd="0" presId="urn:microsoft.com/office/officeart/2005/8/layout/lProcess2"/>
    <dgm:cxn modelId="{A3AF8EDE-9E2C-439C-A1C4-8C33A03FE03B}" type="presParOf" srcId="{9F4FCEA7-53C9-4D6C-B523-7DEF4EE2CD1C}" destId="{79F37C10-D3DD-4264-BB82-38DE478DA3EC}" srcOrd="2" destOrd="0" presId="urn:microsoft.com/office/officeart/2005/8/layout/lProcess2"/>
    <dgm:cxn modelId="{52830C4E-A6DE-4619-99CE-6B01E3AB73BF}" type="presParOf" srcId="{9F4FCEA7-53C9-4D6C-B523-7DEF4EE2CD1C}" destId="{FCC0B535-9007-433D-86EE-2BEC76264896}" srcOrd="3" destOrd="0" presId="urn:microsoft.com/office/officeart/2005/8/layout/lProcess2"/>
    <dgm:cxn modelId="{31CA9FB7-A8FF-4B07-B50D-1254CE4D3062}" type="presParOf" srcId="{9F4FCEA7-53C9-4D6C-B523-7DEF4EE2CD1C}" destId="{DD4028AD-8723-4EC2-8818-6A758DC528C4}" srcOrd="4" destOrd="0" presId="urn:microsoft.com/office/officeart/2005/8/layout/lProcess2"/>
    <dgm:cxn modelId="{73CB4003-3202-4408-A8F5-7A1797B677AD}" type="presParOf" srcId="{5FB2C359-F649-4593-9353-FB9AF6DE64BF}" destId="{B6489422-F2A6-4931-B82D-28442E155B3D}" srcOrd="5" destOrd="0" presId="urn:microsoft.com/office/officeart/2005/8/layout/lProcess2"/>
    <dgm:cxn modelId="{EF2DCD9A-FEC8-4A6C-B3F9-27CFCF69DEBB}" type="presParOf" srcId="{5FB2C359-F649-4593-9353-FB9AF6DE64BF}" destId="{6B4245F9-183B-4CF0-8A6E-F917A7C53677}" srcOrd="6" destOrd="0" presId="urn:microsoft.com/office/officeart/2005/8/layout/lProcess2"/>
    <dgm:cxn modelId="{67A80143-97FA-47E1-81A7-CFB009DDA2B3}" type="presParOf" srcId="{6B4245F9-183B-4CF0-8A6E-F917A7C53677}" destId="{EE338D38-C113-47E6-A676-2FFBDE64328E}" srcOrd="0" destOrd="0" presId="urn:microsoft.com/office/officeart/2005/8/layout/lProcess2"/>
    <dgm:cxn modelId="{20A687A2-E38B-496F-94EE-3BD76EE0105E}" type="presParOf" srcId="{6B4245F9-183B-4CF0-8A6E-F917A7C53677}" destId="{862589AD-E0B0-412D-A3DE-0AAADAA74F94}" srcOrd="1" destOrd="0" presId="urn:microsoft.com/office/officeart/2005/8/layout/lProcess2"/>
    <dgm:cxn modelId="{421D0A61-C7CF-4289-8585-75F3A3D7402A}" type="presParOf" srcId="{6B4245F9-183B-4CF0-8A6E-F917A7C53677}" destId="{16C1C739-A186-4037-B249-8836F7656656}" srcOrd="2" destOrd="0" presId="urn:microsoft.com/office/officeart/2005/8/layout/lProcess2"/>
    <dgm:cxn modelId="{59B16508-708F-40FE-87AA-0696EB10A5B7}" type="presParOf" srcId="{16C1C739-A186-4037-B249-8836F7656656}" destId="{5A2178BB-6800-4B86-9EBD-4F61B2721907}" srcOrd="0" destOrd="0" presId="urn:microsoft.com/office/officeart/2005/8/layout/lProcess2"/>
    <dgm:cxn modelId="{B70733DD-9A9E-4A8B-8D0E-1A40F096667E}" type="presParOf" srcId="{5A2178BB-6800-4B86-9EBD-4F61B2721907}" destId="{C2A04C25-EB84-46D4-B4FB-AA539FB9C454}" srcOrd="0" destOrd="0" presId="urn:microsoft.com/office/officeart/2005/8/layout/lProcess2"/>
    <dgm:cxn modelId="{4A47A79F-A7B9-4AEB-959D-93557ECAFE78}" type="presParOf" srcId="{5A2178BB-6800-4B86-9EBD-4F61B2721907}" destId="{FECEEF54-90C6-469E-ABFA-CE8B4FED3ABF}" srcOrd="1" destOrd="0" presId="urn:microsoft.com/office/officeart/2005/8/layout/lProcess2"/>
    <dgm:cxn modelId="{2183A009-4A06-48D2-8A3C-6217B1FF4556}" type="presParOf" srcId="{5A2178BB-6800-4B86-9EBD-4F61B2721907}" destId="{9F3EC530-BCFC-4B2B-939E-C382CA9D7D60}"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4A5345-45B7-41D1-8763-3718E569E1EF}">
      <dsp:nvSpPr>
        <dsp:cNvPr id="0" name=""/>
        <dsp:cNvSpPr/>
      </dsp:nvSpPr>
      <dsp:spPr>
        <a:xfrm rot="5400000">
          <a:off x="185240" y="1147409"/>
          <a:ext cx="1404345" cy="1221780"/>
        </a:xfrm>
        <a:prstGeom prst="hexagon">
          <a:avLst>
            <a:gd name="adj" fmla="val 25000"/>
            <a:gd name="vf" fmla="val 115470"/>
          </a:avLst>
        </a:prstGeom>
        <a:solidFill>
          <a:schemeClr val="accent2">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kern="1200" dirty="0" smtClean="0"/>
            <a:t>Preschool</a:t>
          </a:r>
          <a:endParaRPr lang="en-IN" sz="1400" kern="1200" dirty="0"/>
        </a:p>
      </dsp:txBody>
      <dsp:txXfrm rot="-5400000">
        <a:off x="466916" y="1274971"/>
        <a:ext cx="840992" cy="966657"/>
      </dsp:txXfrm>
    </dsp:sp>
    <dsp:sp modelId="{7A068974-F3C6-427A-9BA1-C09CE5E64BF1}">
      <dsp:nvSpPr>
        <dsp:cNvPr id="0" name=""/>
        <dsp:cNvSpPr/>
      </dsp:nvSpPr>
      <dsp:spPr>
        <a:xfrm>
          <a:off x="708250" y="398050"/>
          <a:ext cx="1567249" cy="842607"/>
        </a:xfrm>
        <a:prstGeom prst="rect">
          <a:avLst/>
        </a:prstGeom>
        <a:noFill/>
        <a:ln>
          <a:noFill/>
        </a:ln>
        <a:effectLst/>
      </dsp:spPr>
      <dsp:style>
        <a:lnRef idx="0">
          <a:scrgbClr r="0" g="0" b="0"/>
        </a:lnRef>
        <a:fillRef idx="0">
          <a:scrgbClr r="0" g="0" b="0"/>
        </a:fillRef>
        <a:effectRef idx="0">
          <a:scrgbClr r="0" g="0" b="0"/>
        </a:effectRef>
        <a:fontRef idx="minor"/>
      </dsp:style>
    </dsp:sp>
    <dsp:sp modelId="{EF0F954A-F80A-4530-A2C5-620E8B982666}">
      <dsp:nvSpPr>
        <dsp:cNvPr id="0" name=""/>
        <dsp:cNvSpPr/>
      </dsp:nvSpPr>
      <dsp:spPr>
        <a:xfrm rot="5400000">
          <a:off x="2840486" y="783894"/>
          <a:ext cx="1404345" cy="1221780"/>
        </a:xfrm>
        <a:prstGeom prst="hexagon">
          <a:avLst>
            <a:gd name="adj" fmla="val 25000"/>
            <a:gd name="vf" fmla="val 115470"/>
          </a:avLst>
        </a:prstGeom>
        <a:solidFill>
          <a:schemeClr val="accent2">
            <a:shade val="80000"/>
            <a:hueOff val="120590"/>
            <a:satOff val="-7803"/>
            <a:lumOff val="712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IN" sz="1800" kern="1200" dirty="0" smtClean="0"/>
            <a:t>Boarding School</a:t>
          </a:r>
          <a:endParaRPr lang="en-IN" sz="1800" kern="1200" dirty="0"/>
        </a:p>
      </dsp:txBody>
      <dsp:txXfrm rot="-5400000">
        <a:off x="3122162" y="911456"/>
        <a:ext cx="840992" cy="966657"/>
      </dsp:txXfrm>
    </dsp:sp>
    <dsp:sp modelId="{DB6F12C6-429F-4EE1-B63A-72E207090E4D}">
      <dsp:nvSpPr>
        <dsp:cNvPr id="0" name=""/>
        <dsp:cNvSpPr/>
      </dsp:nvSpPr>
      <dsp:spPr>
        <a:xfrm rot="5400000">
          <a:off x="1499632" y="1374168"/>
          <a:ext cx="1404345" cy="1221780"/>
        </a:xfrm>
        <a:prstGeom prst="hexagon">
          <a:avLst>
            <a:gd name="adj" fmla="val 25000"/>
            <a:gd name="vf" fmla="val 115470"/>
          </a:avLst>
        </a:prstGeom>
        <a:solidFill>
          <a:schemeClr val="accent2">
            <a:shade val="80000"/>
            <a:hueOff val="241181"/>
            <a:satOff val="-15606"/>
            <a:lumOff val="1424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kern="1200" dirty="0" smtClean="0"/>
            <a:t>School</a:t>
          </a:r>
          <a:endParaRPr lang="en-IN" sz="1400" kern="1200" dirty="0"/>
        </a:p>
      </dsp:txBody>
      <dsp:txXfrm rot="-5400000">
        <a:off x="1781308" y="1501730"/>
        <a:ext cx="840992" cy="966657"/>
      </dsp:txXfrm>
    </dsp:sp>
    <dsp:sp modelId="{7247256B-C635-499C-B945-7356EB74BBE7}">
      <dsp:nvSpPr>
        <dsp:cNvPr id="0" name=""/>
        <dsp:cNvSpPr/>
      </dsp:nvSpPr>
      <dsp:spPr>
        <a:xfrm>
          <a:off x="0" y="1590058"/>
          <a:ext cx="1516692" cy="842607"/>
        </a:xfrm>
        <a:prstGeom prst="rect">
          <a:avLst/>
        </a:prstGeom>
        <a:noFill/>
        <a:ln>
          <a:noFill/>
        </a:ln>
        <a:effectLst/>
      </dsp:spPr>
      <dsp:style>
        <a:lnRef idx="0">
          <a:scrgbClr r="0" g="0" b="0"/>
        </a:lnRef>
        <a:fillRef idx="0">
          <a:scrgbClr r="0" g="0" b="0"/>
        </a:fillRef>
        <a:effectRef idx="0">
          <a:scrgbClr r="0" g="0" b="0"/>
        </a:effectRef>
        <a:fontRef idx="minor"/>
      </dsp:style>
    </dsp:sp>
    <dsp:sp modelId="{7A895761-B6BF-44EA-8068-4A85CE2FF01B}">
      <dsp:nvSpPr>
        <dsp:cNvPr id="0" name=""/>
        <dsp:cNvSpPr/>
      </dsp:nvSpPr>
      <dsp:spPr>
        <a:xfrm rot="5400000">
          <a:off x="3305717" y="2179757"/>
          <a:ext cx="1404345" cy="1221780"/>
        </a:xfrm>
        <a:prstGeom prst="hexagon">
          <a:avLst>
            <a:gd name="adj" fmla="val 25000"/>
            <a:gd name="vf" fmla="val 115470"/>
          </a:avLst>
        </a:prstGeom>
        <a:solidFill>
          <a:schemeClr val="accent2">
            <a:shade val="80000"/>
            <a:hueOff val="361771"/>
            <a:satOff val="-23410"/>
            <a:lumOff val="2137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IN" sz="1300" kern="1200" dirty="0" smtClean="0"/>
            <a:t>Engineering College</a:t>
          </a:r>
          <a:endParaRPr lang="en-IN" sz="1300" kern="1200" dirty="0"/>
        </a:p>
      </dsp:txBody>
      <dsp:txXfrm rot="-5400000">
        <a:off x="3587393" y="2307319"/>
        <a:ext cx="840992" cy="966657"/>
      </dsp:txXfrm>
    </dsp:sp>
    <dsp:sp modelId="{C721FCEF-1093-4BE1-A3D8-F0D99D4873A4}">
      <dsp:nvSpPr>
        <dsp:cNvPr id="0" name=""/>
        <dsp:cNvSpPr/>
      </dsp:nvSpPr>
      <dsp:spPr>
        <a:xfrm rot="5400000">
          <a:off x="361860" y="2686361"/>
          <a:ext cx="1404345" cy="1221780"/>
        </a:xfrm>
        <a:prstGeom prst="hexagon">
          <a:avLst>
            <a:gd name="adj" fmla="val 25000"/>
            <a:gd name="vf" fmla="val 115470"/>
          </a:avLst>
        </a:prstGeom>
        <a:solidFill>
          <a:schemeClr val="accent2">
            <a:shade val="80000"/>
            <a:hueOff val="482361"/>
            <a:satOff val="-31213"/>
            <a:lumOff val="284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kern="1200" dirty="0" smtClean="0"/>
            <a:t>ETC.</a:t>
          </a:r>
          <a:endParaRPr lang="en-IN" sz="1400" kern="1200" dirty="0"/>
        </a:p>
      </dsp:txBody>
      <dsp:txXfrm rot="-5400000">
        <a:off x="643536" y="2813923"/>
        <a:ext cx="840992" cy="966657"/>
      </dsp:txXfrm>
    </dsp:sp>
    <dsp:sp modelId="{1FC64838-59BE-49F9-9CD9-BA8EA58710CA}">
      <dsp:nvSpPr>
        <dsp:cNvPr id="0" name=""/>
        <dsp:cNvSpPr/>
      </dsp:nvSpPr>
      <dsp:spPr>
        <a:xfrm>
          <a:off x="708250" y="2782067"/>
          <a:ext cx="1567249" cy="842607"/>
        </a:xfrm>
        <a:prstGeom prst="rect">
          <a:avLst/>
        </a:prstGeom>
        <a:noFill/>
        <a:ln>
          <a:noFill/>
        </a:ln>
        <a:effectLst/>
      </dsp:spPr>
      <dsp:style>
        <a:lnRef idx="0">
          <a:scrgbClr r="0" g="0" b="0"/>
        </a:lnRef>
        <a:fillRef idx="0">
          <a:scrgbClr r="0" g="0" b="0"/>
        </a:fillRef>
        <a:effectRef idx="0">
          <a:scrgbClr r="0" g="0" b="0"/>
        </a:effectRef>
        <a:fontRef idx="minor"/>
      </dsp:style>
    </dsp:sp>
    <dsp:sp modelId="{DED2BA66-5E9E-48A4-8816-60501FCC0BEE}">
      <dsp:nvSpPr>
        <dsp:cNvPr id="0" name=""/>
        <dsp:cNvSpPr/>
      </dsp:nvSpPr>
      <dsp:spPr>
        <a:xfrm rot="5400000">
          <a:off x="1920388" y="2709662"/>
          <a:ext cx="1404345" cy="1221780"/>
        </a:xfrm>
        <a:prstGeom prst="hexagon">
          <a:avLst>
            <a:gd name="adj" fmla="val 25000"/>
            <a:gd name="vf" fmla="val 115470"/>
          </a:avLst>
        </a:prstGeom>
        <a:solidFill>
          <a:schemeClr val="accent2">
            <a:shade val="80000"/>
            <a:hueOff val="602952"/>
            <a:satOff val="-39016"/>
            <a:lumOff val="3562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IN" sz="2000" kern="1200" dirty="0" smtClean="0"/>
            <a:t>Medical College</a:t>
          </a:r>
          <a:endParaRPr lang="en-IN" sz="2000" kern="1200" dirty="0"/>
        </a:p>
      </dsp:txBody>
      <dsp:txXfrm rot="-5400000">
        <a:off x="2202064" y="2837224"/>
        <a:ext cx="840992" cy="9666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F894D-12EB-4C94-ADB4-FC53980C523D}">
      <dsp:nvSpPr>
        <dsp:cNvPr id="0" name=""/>
        <dsp:cNvSpPr/>
      </dsp:nvSpPr>
      <dsp:spPr>
        <a:xfrm>
          <a:off x="7445" y="2516"/>
          <a:ext cx="1704796" cy="1272594"/>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04FD78-5CE4-479C-A91F-73BF494764B1}">
      <dsp:nvSpPr>
        <dsp:cNvPr id="0" name=""/>
        <dsp:cNvSpPr/>
      </dsp:nvSpPr>
      <dsp:spPr>
        <a:xfrm>
          <a:off x="7445" y="1275110"/>
          <a:ext cx="1704796" cy="54721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0" rIns="24130" bIns="0" numCol="1" spcCol="1270" anchor="ctr" anchorCtr="0">
          <a:noAutofit/>
        </a:bodyPr>
        <a:lstStyle/>
        <a:p>
          <a:pPr lvl="0" algn="l" defTabSz="844550">
            <a:lnSpc>
              <a:spcPct val="90000"/>
            </a:lnSpc>
            <a:spcBef>
              <a:spcPct val="0"/>
            </a:spcBef>
            <a:spcAft>
              <a:spcPct val="35000"/>
            </a:spcAft>
          </a:pPr>
          <a:r>
            <a:rPr lang="en-IN" sz="1900" kern="1200" dirty="0" smtClean="0"/>
            <a:t>Age Group</a:t>
          </a:r>
          <a:endParaRPr lang="en-IN" sz="1900" kern="1200" dirty="0"/>
        </a:p>
      </dsp:txBody>
      <dsp:txXfrm>
        <a:off x="7445" y="1275110"/>
        <a:ext cx="1200560" cy="547215"/>
      </dsp:txXfrm>
    </dsp:sp>
    <dsp:sp modelId="{AE558D20-CD10-4535-9B8C-3B387A6AC52C}">
      <dsp:nvSpPr>
        <dsp:cNvPr id="0" name=""/>
        <dsp:cNvSpPr/>
      </dsp:nvSpPr>
      <dsp:spPr>
        <a:xfrm>
          <a:off x="1256232" y="1362030"/>
          <a:ext cx="596678" cy="596678"/>
        </a:xfrm>
        <a:prstGeom prst="ellipse">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AD067A-FED4-4A04-A51D-690EF5D78EA0}">
      <dsp:nvSpPr>
        <dsp:cNvPr id="0" name=""/>
        <dsp:cNvSpPr/>
      </dsp:nvSpPr>
      <dsp:spPr>
        <a:xfrm>
          <a:off x="2000734" y="2516"/>
          <a:ext cx="1704796" cy="1272594"/>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DEF273-6D9A-4257-BC8D-C83237E00337}">
      <dsp:nvSpPr>
        <dsp:cNvPr id="0" name=""/>
        <dsp:cNvSpPr/>
      </dsp:nvSpPr>
      <dsp:spPr>
        <a:xfrm>
          <a:off x="2000734" y="1275110"/>
          <a:ext cx="1704796" cy="54721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0" rIns="24130" bIns="0" numCol="1" spcCol="1270" anchor="ctr" anchorCtr="0">
          <a:noAutofit/>
        </a:bodyPr>
        <a:lstStyle/>
        <a:p>
          <a:pPr lvl="0" algn="l" defTabSz="844550">
            <a:lnSpc>
              <a:spcPct val="90000"/>
            </a:lnSpc>
            <a:spcBef>
              <a:spcPct val="0"/>
            </a:spcBef>
            <a:spcAft>
              <a:spcPct val="35000"/>
            </a:spcAft>
          </a:pPr>
          <a:r>
            <a:rPr lang="en-IN" sz="1900" kern="1200" dirty="0" smtClean="0"/>
            <a:t>Age Group</a:t>
          </a:r>
          <a:endParaRPr lang="en-IN" sz="1900" kern="1200" dirty="0"/>
        </a:p>
      </dsp:txBody>
      <dsp:txXfrm>
        <a:off x="2000734" y="1275110"/>
        <a:ext cx="1200560" cy="547215"/>
      </dsp:txXfrm>
    </dsp:sp>
    <dsp:sp modelId="{E36CD0E7-487E-473B-BDCD-6BBD97BD80CB}">
      <dsp:nvSpPr>
        <dsp:cNvPr id="0" name=""/>
        <dsp:cNvSpPr/>
      </dsp:nvSpPr>
      <dsp:spPr>
        <a:xfrm>
          <a:off x="3249520" y="1362030"/>
          <a:ext cx="596678" cy="596678"/>
        </a:xfrm>
        <a:prstGeom prst="ellipse">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35F7E7-B073-4312-89CD-DF2D55FA4F56}">
      <dsp:nvSpPr>
        <dsp:cNvPr id="0" name=""/>
        <dsp:cNvSpPr/>
      </dsp:nvSpPr>
      <dsp:spPr>
        <a:xfrm>
          <a:off x="7445" y="2254232"/>
          <a:ext cx="1704796" cy="1272594"/>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6C71C4-11F1-4DDF-82F5-DE9F2210492F}">
      <dsp:nvSpPr>
        <dsp:cNvPr id="0" name=""/>
        <dsp:cNvSpPr/>
      </dsp:nvSpPr>
      <dsp:spPr>
        <a:xfrm>
          <a:off x="7445" y="3526826"/>
          <a:ext cx="1704796" cy="54721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0" rIns="24130" bIns="0" numCol="1" spcCol="1270" anchor="ctr" anchorCtr="0">
          <a:noAutofit/>
        </a:bodyPr>
        <a:lstStyle/>
        <a:p>
          <a:pPr lvl="0" algn="l" defTabSz="844550">
            <a:lnSpc>
              <a:spcPct val="90000"/>
            </a:lnSpc>
            <a:spcBef>
              <a:spcPct val="0"/>
            </a:spcBef>
            <a:spcAft>
              <a:spcPct val="35000"/>
            </a:spcAft>
          </a:pPr>
          <a:r>
            <a:rPr lang="en-IN" sz="1900" kern="1200" dirty="0" smtClean="0"/>
            <a:t>Internet Users</a:t>
          </a:r>
          <a:endParaRPr lang="en-IN" sz="1900" kern="1200" dirty="0"/>
        </a:p>
      </dsp:txBody>
      <dsp:txXfrm>
        <a:off x="7445" y="3526826"/>
        <a:ext cx="1200560" cy="547215"/>
      </dsp:txXfrm>
    </dsp:sp>
    <dsp:sp modelId="{E7E46642-05C8-4642-AA57-02DF66603535}">
      <dsp:nvSpPr>
        <dsp:cNvPr id="0" name=""/>
        <dsp:cNvSpPr/>
      </dsp:nvSpPr>
      <dsp:spPr>
        <a:xfrm>
          <a:off x="1256232" y="3613746"/>
          <a:ext cx="596678" cy="596678"/>
        </a:xfrm>
        <a:prstGeom prst="ellipse">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9E9B29-AE8C-41CD-8F49-CE6E39EF5A4A}">
      <dsp:nvSpPr>
        <dsp:cNvPr id="0" name=""/>
        <dsp:cNvSpPr/>
      </dsp:nvSpPr>
      <dsp:spPr>
        <a:xfrm>
          <a:off x="2000734" y="2254232"/>
          <a:ext cx="1704796" cy="1272594"/>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11C62B-9C3D-4AC9-9BDA-1D256DAB91BF}">
      <dsp:nvSpPr>
        <dsp:cNvPr id="0" name=""/>
        <dsp:cNvSpPr/>
      </dsp:nvSpPr>
      <dsp:spPr>
        <a:xfrm>
          <a:off x="2000734" y="3526826"/>
          <a:ext cx="1704796" cy="54721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0" rIns="24130" bIns="0" numCol="1" spcCol="1270" anchor="ctr" anchorCtr="0">
          <a:noAutofit/>
        </a:bodyPr>
        <a:lstStyle/>
        <a:p>
          <a:pPr lvl="0" algn="l" defTabSz="844550">
            <a:lnSpc>
              <a:spcPct val="90000"/>
            </a:lnSpc>
            <a:spcBef>
              <a:spcPct val="0"/>
            </a:spcBef>
            <a:spcAft>
              <a:spcPct val="35000"/>
            </a:spcAft>
          </a:pPr>
          <a:r>
            <a:rPr lang="en-IN" sz="1900" kern="1200" dirty="0" smtClean="0"/>
            <a:t>Internet Users</a:t>
          </a:r>
          <a:endParaRPr lang="en-IN" sz="1900" kern="1200" dirty="0"/>
        </a:p>
      </dsp:txBody>
      <dsp:txXfrm>
        <a:off x="2000734" y="3526826"/>
        <a:ext cx="1200560" cy="547215"/>
      </dsp:txXfrm>
    </dsp:sp>
    <dsp:sp modelId="{D31BFC4F-57B7-48E8-81DF-65CCB72F29C1}">
      <dsp:nvSpPr>
        <dsp:cNvPr id="0" name=""/>
        <dsp:cNvSpPr/>
      </dsp:nvSpPr>
      <dsp:spPr>
        <a:xfrm>
          <a:off x="3249520" y="3613746"/>
          <a:ext cx="596678" cy="596678"/>
        </a:xfrm>
        <a:prstGeom prst="ellipse">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FA0E2-E063-4707-BC1C-E976D45BA843}">
      <dsp:nvSpPr>
        <dsp:cNvPr id="0" name=""/>
        <dsp:cNvSpPr/>
      </dsp:nvSpPr>
      <dsp:spPr>
        <a:xfrm>
          <a:off x="0" y="368751"/>
          <a:ext cx="4937125" cy="3413923"/>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600200">
            <a:lnSpc>
              <a:spcPct val="90000"/>
            </a:lnSpc>
            <a:spcBef>
              <a:spcPct val="0"/>
            </a:spcBef>
            <a:spcAft>
              <a:spcPct val="35000"/>
            </a:spcAft>
          </a:pPr>
          <a:r>
            <a:rPr lang="en-IN" sz="3600" kern="1200" dirty="0" smtClean="0"/>
            <a:t>Competitive Advantage</a:t>
          </a:r>
          <a:endParaRPr lang="en-IN" sz="3600" kern="1200" dirty="0"/>
        </a:p>
        <a:p>
          <a:pPr marL="228600" lvl="1" indent="-228600" algn="l" defTabSz="1066800">
            <a:lnSpc>
              <a:spcPct val="90000"/>
            </a:lnSpc>
            <a:spcBef>
              <a:spcPct val="0"/>
            </a:spcBef>
            <a:spcAft>
              <a:spcPct val="15000"/>
            </a:spcAft>
            <a:buChar char="••"/>
          </a:pPr>
          <a:r>
            <a:rPr lang="en-IN" sz="2400" kern="1200" dirty="0" smtClean="0"/>
            <a:t>Cost Effective</a:t>
          </a:r>
          <a:endParaRPr lang="en-IN" sz="2400" kern="1200" dirty="0"/>
        </a:p>
        <a:p>
          <a:pPr marL="228600" lvl="1" indent="-228600" algn="l" defTabSz="1066800">
            <a:lnSpc>
              <a:spcPct val="90000"/>
            </a:lnSpc>
            <a:spcBef>
              <a:spcPct val="0"/>
            </a:spcBef>
            <a:spcAft>
              <a:spcPct val="15000"/>
            </a:spcAft>
            <a:buChar char="••"/>
          </a:pPr>
          <a:r>
            <a:rPr lang="en-IN" sz="2400" kern="1200" dirty="0" smtClean="0"/>
            <a:t>Focus</a:t>
          </a:r>
          <a:endParaRPr lang="en-IN" sz="2400" kern="1200" dirty="0"/>
        </a:p>
        <a:p>
          <a:pPr marL="228600" lvl="1" indent="-228600" algn="l" defTabSz="1066800">
            <a:lnSpc>
              <a:spcPct val="90000"/>
            </a:lnSpc>
            <a:spcBef>
              <a:spcPct val="0"/>
            </a:spcBef>
            <a:spcAft>
              <a:spcPct val="15000"/>
            </a:spcAft>
            <a:buChar char="••"/>
          </a:pPr>
          <a:r>
            <a:rPr lang="en-IN" sz="2400" kern="1200" dirty="0" smtClean="0"/>
            <a:t>Differentiation</a:t>
          </a:r>
          <a:endParaRPr lang="en-IN" sz="2400" kern="1200" dirty="0"/>
        </a:p>
        <a:p>
          <a:pPr marL="228600" lvl="1" indent="-228600" algn="l" defTabSz="1066800">
            <a:lnSpc>
              <a:spcPct val="90000"/>
            </a:lnSpc>
            <a:spcBef>
              <a:spcPct val="0"/>
            </a:spcBef>
            <a:spcAft>
              <a:spcPct val="15000"/>
            </a:spcAft>
            <a:buChar char="••"/>
          </a:pPr>
          <a:r>
            <a:rPr lang="en-AU" sz="2400" kern="1200" dirty="0" smtClean="0"/>
            <a:t>User friendly website</a:t>
          </a:r>
          <a:endParaRPr lang="en-IN" sz="2400" kern="1200" dirty="0"/>
        </a:p>
        <a:p>
          <a:pPr marL="228600" lvl="1" indent="-228600" algn="l" defTabSz="1066800">
            <a:lnSpc>
              <a:spcPct val="90000"/>
            </a:lnSpc>
            <a:spcBef>
              <a:spcPct val="0"/>
            </a:spcBef>
            <a:spcAft>
              <a:spcPct val="15000"/>
            </a:spcAft>
            <a:buChar char="••"/>
          </a:pPr>
          <a:r>
            <a:rPr lang="en-IN" sz="2400" kern="1200" dirty="0" smtClean="0"/>
            <a:t>Time saving</a:t>
          </a:r>
          <a:endParaRPr lang="en-IN" sz="2400" kern="1200" dirty="0"/>
        </a:p>
      </dsp:txBody>
      <dsp:txXfrm>
        <a:off x="166654" y="535405"/>
        <a:ext cx="4603817" cy="30806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FA0E2-E063-4707-BC1C-E976D45BA843}">
      <dsp:nvSpPr>
        <dsp:cNvPr id="0" name=""/>
        <dsp:cNvSpPr/>
      </dsp:nvSpPr>
      <dsp:spPr>
        <a:xfrm>
          <a:off x="0" y="368751"/>
          <a:ext cx="4937125" cy="3413923"/>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600200">
            <a:lnSpc>
              <a:spcPct val="90000"/>
            </a:lnSpc>
            <a:spcBef>
              <a:spcPct val="0"/>
            </a:spcBef>
            <a:spcAft>
              <a:spcPct val="35000"/>
            </a:spcAft>
          </a:pPr>
          <a:r>
            <a:rPr lang="en-IN" sz="3600" kern="1200" dirty="0" smtClean="0"/>
            <a:t>Design Approach</a:t>
          </a:r>
          <a:endParaRPr lang="en-IN" sz="3600" kern="1200" dirty="0"/>
        </a:p>
        <a:p>
          <a:pPr marL="228600" lvl="1" indent="-228600" algn="l" defTabSz="1066800">
            <a:lnSpc>
              <a:spcPct val="90000"/>
            </a:lnSpc>
            <a:spcBef>
              <a:spcPct val="0"/>
            </a:spcBef>
            <a:spcAft>
              <a:spcPct val="15000"/>
            </a:spcAft>
            <a:buChar char="••"/>
          </a:pPr>
          <a:r>
            <a:rPr lang="en-IN" sz="2400" kern="1200" dirty="0" smtClean="0"/>
            <a:t>User friendly</a:t>
          </a:r>
          <a:endParaRPr lang="en-IN" sz="2400" kern="1200" dirty="0"/>
        </a:p>
        <a:p>
          <a:pPr marL="228600" lvl="1" indent="-228600" algn="l" defTabSz="1066800">
            <a:lnSpc>
              <a:spcPct val="90000"/>
            </a:lnSpc>
            <a:spcBef>
              <a:spcPct val="0"/>
            </a:spcBef>
            <a:spcAft>
              <a:spcPct val="15000"/>
            </a:spcAft>
            <a:buChar char="••"/>
          </a:pPr>
          <a:r>
            <a:rPr lang="en-IN" sz="2400" kern="1200" dirty="0" smtClean="0"/>
            <a:t>Using latest technologies</a:t>
          </a:r>
          <a:endParaRPr lang="en-IN" sz="2400" kern="1200" dirty="0"/>
        </a:p>
        <a:p>
          <a:pPr marL="228600" lvl="1" indent="-228600" algn="l" defTabSz="1066800">
            <a:lnSpc>
              <a:spcPct val="90000"/>
            </a:lnSpc>
            <a:spcBef>
              <a:spcPct val="0"/>
            </a:spcBef>
            <a:spcAft>
              <a:spcPct val="15000"/>
            </a:spcAft>
            <a:buChar char="••"/>
          </a:pPr>
          <a:r>
            <a:rPr lang="en-IN" sz="2400" kern="1200" dirty="0" smtClean="0"/>
            <a:t>All device readiness</a:t>
          </a:r>
          <a:endParaRPr lang="en-IN" sz="2400" kern="1200" dirty="0"/>
        </a:p>
        <a:p>
          <a:pPr marL="228600" lvl="1" indent="-228600" algn="l" defTabSz="1066800">
            <a:lnSpc>
              <a:spcPct val="90000"/>
            </a:lnSpc>
            <a:spcBef>
              <a:spcPct val="0"/>
            </a:spcBef>
            <a:spcAft>
              <a:spcPct val="15000"/>
            </a:spcAft>
            <a:buChar char="••"/>
          </a:pPr>
          <a:r>
            <a:rPr lang="en-IN" sz="2400" kern="1200" dirty="0" smtClean="0"/>
            <a:t>Easy to navigate</a:t>
          </a:r>
          <a:endParaRPr lang="en-IN" sz="2400" kern="1200" dirty="0"/>
        </a:p>
        <a:p>
          <a:pPr marL="228600" lvl="1" indent="-228600" algn="l" defTabSz="1066800">
            <a:lnSpc>
              <a:spcPct val="90000"/>
            </a:lnSpc>
            <a:spcBef>
              <a:spcPct val="0"/>
            </a:spcBef>
            <a:spcAft>
              <a:spcPct val="15000"/>
            </a:spcAft>
            <a:buChar char="••"/>
          </a:pPr>
          <a:r>
            <a:rPr lang="en-IN" sz="2400" kern="1200" dirty="0" smtClean="0"/>
            <a:t>Content rich</a:t>
          </a:r>
          <a:endParaRPr lang="en-IN" sz="2400" kern="1200" dirty="0"/>
        </a:p>
      </dsp:txBody>
      <dsp:txXfrm>
        <a:off x="166654" y="535405"/>
        <a:ext cx="4603817" cy="30806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71909-E799-4DA4-88E2-2DC890C7AD14}">
      <dsp:nvSpPr>
        <dsp:cNvPr id="0" name=""/>
        <dsp:cNvSpPr/>
      </dsp:nvSpPr>
      <dsp:spPr>
        <a:xfrm>
          <a:off x="0" y="9103"/>
          <a:ext cx="4938712" cy="400451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t" anchorCtr="0">
          <a:noAutofit/>
        </a:bodyPr>
        <a:lstStyle/>
        <a:p>
          <a:pPr lvl="0" algn="ctr" defTabSz="1600200">
            <a:lnSpc>
              <a:spcPct val="90000"/>
            </a:lnSpc>
            <a:spcBef>
              <a:spcPct val="0"/>
            </a:spcBef>
            <a:spcAft>
              <a:spcPct val="35000"/>
            </a:spcAft>
          </a:pPr>
          <a:r>
            <a:rPr lang="en-IN" sz="3600" kern="1200" dirty="0" smtClean="0"/>
            <a:t>Users</a:t>
          </a:r>
          <a:endParaRPr lang="en-IN" sz="3600" kern="1200" dirty="0"/>
        </a:p>
        <a:p>
          <a:pPr marL="228600" lvl="1" indent="-228600" algn="l" defTabSz="889000">
            <a:lnSpc>
              <a:spcPct val="90000"/>
            </a:lnSpc>
            <a:spcBef>
              <a:spcPct val="0"/>
            </a:spcBef>
            <a:spcAft>
              <a:spcPct val="15000"/>
            </a:spcAft>
            <a:buChar char="••"/>
          </a:pPr>
          <a:r>
            <a:rPr lang="en-IN" sz="2000" kern="1200" dirty="0" smtClean="0"/>
            <a:t>100% Free to use</a:t>
          </a:r>
          <a:endParaRPr lang="en-IN" sz="2000" kern="1200" dirty="0"/>
        </a:p>
        <a:p>
          <a:pPr marL="228600" lvl="1" indent="-228600" algn="l" defTabSz="889000">
            <a:lnSpc>
              <a:spcPct val="90000"/>
            </a:lnSpc>
            <a:spcBef>
              <a:spcPct val="0"/>
            </a:spcBef>
            <a:spcAft>
              <a:spcPct val="15000"/>
            </a:spcAft>
            <a:buChar char="••"/>
          </a:pPr>
          <a:r>
            <a:rPr lang="en-US" sz="2000" kern="1200" dirty="0" smtClean="0"/>
            <a:t>User can get a glance of school in </a:t>
          </a:r>
          <a:r>
            <a:rPr lang="en-US" sz="2000" b="1" kern="1200" dirty="0" smtClean="0"/>
            <a:t>single click</a:t>
          </a:r>
          <a:r>
            <a:rPr lang="en-AU" sz="2000" i="1" kern="1200" dirty="0" smtClean="0"/>
            <a:t> </a:t>
          </a:r>
          <a:endParaRPr lang="en-IN" sz="2000" kern="1200" dirty="0"/>
        </a:p>
        <a:p>
          <a:pPr marL="228600" lvl="1" indent="-228600" algn="l" defTabSz="889000">
            <a:lnSpc>
              <a:spcPct val="90000"/>
            </a:lnSpc>
            <a:spcBef>
              <a:spcPct val="0"/>
            </a:spcBef>
            <a:spcAft>
              <a:spcPct val="15000"/>
            </a:spcAft>
            <a:buChar char="••"/>
          </a:pPr>
          <a:r>
            <a:rPr lang="en-AU" sz="2000" i="0" kern="1200" dirty="0" smtClean="0"/>
            <a:t>Search the schools as per their criteria's</a:t>
          </a:r>
          <a:endParaRPr lang="en-IN" sz="2000" i="0" kern="1200" dirty="0"/>
        </a:p>
        <a:p>
          <a:pPr marL="228600" lvl="1" indent="-228600" algn="l" defTabSz="889000">
            <a:lnSpc>
              <a:spcPct val="90000"/>
            </a:lnSpc>
            <a:spcBef>
              <a:spcPct val="0"/>
            </a:spcBef>
            <a:spcAft>
              <a:spcPct val="15000"/>
            </a:spcAft>
            <a:buChar char="••"/>
          </a:pPr>
          <a:r>
            <a:rPr lang="en-IN" sz="2000" kern="1200" dirty="0" smtClean="0"/>
            <a:t>No need to go to each school</a:t>
          </a:r>
          <a:endParaRPr lang="en-IN" sz="2000" kern="1200" dirty="0"/>
        </a:p>
        <a:p>
          <a:pPr marL="228600" lvl="1" indent="-228600" algn="l" defTabSz="889000">
            <a:lnSpc>
              <a:spcPct val="90000"/>
            </a:lnSpc>
            <a:spcBef>
              <a:spcPct val="0"/>
            </a:spcBef>
            <a:spcAft>
              <a:spcPct val="15000"/>
            </a:spcAft>
            <a:buChar char="••"/>
          </a:pPr>
          <a:r>
            <a:rPr lang="en-IN" sz="2000" kern="1200" dirty="0" smtClean="0"/>
            <a:t>Compare School</a:t>
          </a:r>
          <a:endParaRPr lang="en-IN" sz="2000" kern="1200" dirty="0"/>
        </a:p>
        <a:p>
          <a:pPr marL="228600" lvl="1" indent="-228600" algn="l" defTabSz="889000">
            <a:lnSpc>
              <a:spcPct val="90000"/>
            </a:lnSpc>
            <a:spcBef>
              <a:spcPct val="0"/>
            </a:spcBef>
            <a:spcAft>
              <a:spcPct val="15000"/>
            </a:spcAft>
            <a:buChar char="••"/>
          </a:pPr>
          <a:r>
            <a:rPr lang="en-AU" sz="2000" kern="1200" dirty="0" smtClean="0"/>
            <a:t>Local search engine</a:t>
          </a:r>
          <a:endParaRPr lang="en-IN" sz="2000" kern="1200" dirty="0"/>
        </a:p>
        <a:p>
          <a:pPr marL="228600" lvl="1" indent="-228600" algn="l" defTabSz="889000">
            <a:lnSpc>
              <a:spcPct val="90000"/>
            </a:lnSpc>
            <a:spcBef>
              <a:spcPct val="0"/>
            </a:spcBef>
            <a:spcAft>
              <a:spcPct val="15000"/>
            </a:spcAft>
            <a:buChar char="••"/>
          </a:pPr>
          <a:r>
            <a:rPr lang="en-AU" sz="2000" kern="1200" dirty="0" smtClean="0"/>
            <a:t>Communicable on social media</a:t>
          </a:r>
          <a:endParaRPr lang="en-IN" sz="2000" kern="1200" dirty="0"/>
        </a:p>
      </dsp:txBody>
      <dsp:txXfrm>
        <a:off x="195484" y="204587"/>
        <a:ext cx="4547744" cy="361354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FA0E2-E063-4707-BC1C-E976D45BA843}">
      <dsp:nvSpPr>
        <dsp:cNvPr id="0" name=""/>
        <dsp:cNvSpPr/>
      </dsp:nvSpPr>
      <dsp:spPr>
        <a:xfrm>
          <a:off x="0" y="9210"/>
          <a:ext cx="4937125" cy="4004304"/>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ctr" defTabSz="1600200">
            <a:lnSpc>
              <a:spcPct val="90000"/>
            </a:lnSpc>
            <a:spcBef>
              <a:spcPct val="0"/>
            </a:spcBef>
            <a:spcAft>
              <a:spcPct val="35000"/>
            </a:spcAft>
          </a:pPr>
          <a:r>
            <a:rPr lang="en-IN" sz="3600" kern="1200" dirty="0" smtClean="0"/>
            <a:t>Schools</a:t>
          </a:r>
          <a:endParaRPr lang="en-IN" sz="3600" kern="1200" dirty="0"/>
        </a:p>
        <a:p>
          <a:pPr marL="228600" lvl="1" indent="-228600" algn="l" defTabSz="889000">
            <a:lnSpc>
              <a:spcPct val="90000"/>
            </a:lnSpc>
            <a:spcBef>
              <a:spcPct val="0"/>
            </a:spcBef>
            <a:spcAft>
              <a:spcPct val="15000"/>
            </a:spcAft>
            <a:buChar char="••"/>
          </a:pPr>
          <a:r>
            <a:rPr lang="en-IN" sz="2000" kern="1200" dirty="0" smtClean="0"/>
            <a:t>100% free to list</a:t>
          </a:r>
          <a:endParaRPr lang="en-IN" sz="2000" kern="1200" dirty="0"/>
        </a:p>
        <a:p>
          <a:pPr marL="228600" lvl="1" indent="-228600" algn="l" defTabSz="889000">
            <a:lnSpc>
              <a:spcPct val="90000"/>
            </a:lnSpc>
            <a:spcBef>
              <a:spcPct val="0"/>
            </a:spcBef>
            <a:spcAft>
              <a:spcPct val="15000"/>
            </a:spcAft>
            <a:buChar char="••"/>
          </a:pPr>
          <a:r>
            <a:rPr lang="en-IN" sz="2000" kern="1200" dirty="0" smtClean="0"/>
            <a:t>Cost effective</a:t>
          </a:r>
          <a:endParaRPr lang="en-IN" sz="2000" kern="1200" dirty="0"/>
        </a:p>
        <a:p>
          <a:pPr marL="228600" lvl="1" indent="-228600" algn="l" defTabSz="889000">
            <a:lnSpc>
              <a:spcPct val="90000"/>
            </a:lnSpc>
            <a:spcBef>
              <a:spcPct val="0"/>
            </a:spcBef>
            <a:spcAft>
              <a:spcPct val="15000"/>
            </a:spcAft>
            <a:buChar char="••"/>
          </a:pPr>
          <a:r>
            <a:rPr lang="en-US" sz="2000" kern="1200" dirty="0" smtClean="0"/>
            <a:t>Platform to promote their school</a:t>
          </a:r>
          <a:endParaRPr lang="en-IN" sz="2000" kern="1200" dirty="0"/>
        </a:p>
        <a:p>
          <a:pPr marL="228600" lvl="1" indent="-228600" algn="l" defTabSz="889000">
            <a:lnSpc>
              <a:spcPct val="90000"/>
            </a:lnSpc>
            <a:spcBef>
              <a:spcPct val="0"/>
            </a:spcBef>
            <a:spcAft>
              <a:spcPct val="15000"/>
            </a:spcAft>
            <a:buChar char="••"/>
          </a:pPr>
          <a:r>
            <a:rPr lang="en-AU" sz="2000" kern="1200" dirty="0" smtClean="0"/>
            <a:t>Communicable on social media</a:t>
          </a:r>
          <a:endParaRPr lang="en-IN" sz="2000" kern="1200" dirty="0"/>
        </a:p>
        <a:p>
          <a:pPr marL="228600" lvl="1" indent="-228600" algn="l" defTabSz="889000">
            <a:lnSpc>
              <a:spcPct val="90000"/>
            </a:lnSpc>
            <a:spcBef>
              <a:spcPct val="0"/>
            </a:spcBef>
            <a:spcAft>
              <a:spcPct val="15000"/>
            </a:spcAft>
            <a:buChar char="••"/>
          </a:pPr>
          <a:r>
            <a:rPr lang="en-IN" sz="2000" kern="1200" dirty="0" smtClean="0"/>
            <a:t>Pin business on map</a:t>
          </a:r>
          <a:endParaRPr lang="en-IN" sz="2000" kern="1200" dirty="0"/>
        </a:p>
        <a:p>
          <a:pPr marL="228600" lvl="1" indent="-228600" algn="l" defTabSz="889000">
            <a:lnSpc>
              <a:spcPct val="90000"/>
            </a:lnSpc>
            <a:spcBef>
              <a:spcPct val="0"/>
            </a:spcBef>
            <a:spcAft>
              <a:spcPct val="15000"/>
            </a:spcAft>
            <a:buChar char="••"/>
          </a:pPr>
          <a:r>
            <a:rPr lang="en-IN" sz="2000" kern="1200" dirty="0" smtClean="0"/>
            <a:t>Upload media</a:t>
          </a:r>
          <a:endParaRPr lang="en-IN" sz="2000" kern="1200" dirty="0"/>
        </a:p>
        <a:p>
          <a:pPr marL="228600" lvl="1" indent="-228600" algn="l" defTabSz="889000">
            <a:lnSpc>
              <a:spcPct val="90000"/>
            </a:lnSpc>
            <a:spcBef>
              <a:spcPct val="0"/>
            </a:spcBef>
            <a:spcAft>
              <a:spcPct val="15000"/>
            </a:spcAft>
            <a:buChar char="••"/>
          </a:pPr>
          <a:endParaRPr lang="en-IN" sz="2000" kern="1200" dirty="0"/>
        </a:p>
      </dsp:txBody>
      <dsp:txXfrm>
        <a:off x="195474" y="204684"/>
        <a:ext cx="4546177" cy="361335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52CEAB-28B8-41C1-B127-AD08F3012C8F}">
      <dsp:nvSpPr>
        <dsp:cNvPr id="0" name=""/>
        <dsp:cNvSpPr/>
      </dsp:nvSpPr>
      <dsp:spPr>
        <a:xfrm>
          <a:off x="754379" y="0"/>
          <a:ext cx="8549640" cy="4022725"/>
        </a:xfrm>
        <a:prstGeom prst="rightArrow">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D1F8C1-C6F7-4255-9550-00B368D2EF56}">
      <dsp:nvSpPr>
        <dsp:cNvPr id="0" name=""/>
        <dsp:cNvSpPr/>
      </dsp:nvSpPr>
      <dsp:spPr>
        <a:xfrm>
          <a:off x="1941" y="1206817"/>
          <a:ext cx="2360027" cy="1609090"/>
        </a:xfrm>
        <a:prstGeom prst="roundRect">
          <a:avLst/>
        </a:prstGeom>
        <a:solidFill>
          <a:schemeClr val="accent1">
            <a:shade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IN" sz="4000" kern="1200" dirty="0" smtClean="0"/>
            <a:t>Sign Up</a:t>
          </a:r>
          <a:endParaRPr lang="en-IN" sz="4000" kern="1200" dirty="0"/>
        </a:p>
      </dsp:txBody>
      <dsp:txXfrm>
        <a:off x="80490" y="1285366"/>
        <a:ext cx="2202929" cy="1451992"/>
      </dsp:txXfrm>
    </dsp:sp>
    <dsp:sp modelId="{3B4A855C-5E02-4162-A796-48A29544B7CD}">
      <dsp:nvSpPr>
        <dsp:cNvPr id="0" name=""/>
        <dsp:cNvSpPr/>
      </dsp:nvSpPr>
      <dsp:spPr>
        <a:xfrm>
          <a:off x="2566771" y="1206817"/>
          <a:ext cx="2360027" cy="1609090"/>
        </a:xfrm>
        <a:prstGeom prst="roundRect">
          <a:avLst/>
        </a:prstGeom>
        <a:solidFill>
          <a:schemeClr val="accent1">
            <a:shade val="50000"/>
            <a:hueOff val="390263"/>
            <a:satOff val="-22543"/>
            <a:lumOff val="2477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IN" sz="4000" kern="1200" dirty="0" smtClean="0"/>
            <a:t>Create Your Ad</a:t>
          </a:r>
          <a:endParaRPr lang="en-IN" sz="4000" kern="1200" dirty="0"/>
        </a:p>
      </dsp:txBody>
      <dsp:txXfrm>
        <a:off x="2645320" y="1285366"/>
        <a:ext cx="2202929" cy="1451992"/>
      </dsp:txXfrm>
    </dsp:sp>
    <dsp:sp modelId="{2406FD40-8347-4EC5-8998-BF9AD0C8C985}">
      <dsp:nvSpPr>
        <dsp:cNvPr id="0" name=""/>
        <dsp:cNvSpPr/>
      </dsp:nvSpPr>
      <dsp:spPr>
        <a:xfrm>
          <a:off x="5131601" y="1206817"/>
          <a:ext cx="2360027" cy="1609090"/>
        </a:xfrm>
        <a:prstGeom prst="roundRect">
          <a:avLst/>
        </a:prstGeom>
        <a:solidFill>
          <a:schemeClr val="accent1">
            <a:shade val="50000"/>
            <a:hueOff val="780526"/>
            <a:satOff val="-45086"/>
            <a:lumOff val="495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IN" sz="4000" kern="1200" dirty="0" smtClean="0"/>
            <a:t>Upload Media</a:t>
          </a:r>
          <a:endParaRPr lang="en-IN" sz="4000" kern="1200" dirty="0"/>
        </a:p>
      </dsp:txBody>
      <dsp:txXfrm>
        <a:off x="5210150" y="1285366"/>
        <a:ext cx="2202929" cy="1451992"/>
      </dsp:txXfrm>
    </dsp:sp>
    <dsp:sp modelId="{E48D92CC-0AC8-4886-8CC6-1417A28413E1}">
      <dsp:nvSpPr>
        <dsp:cNvPr id="0" name=""/>
        <dsp:cNvSpPr/>
      </dsp:nvSpPr>
      <dsp:spPr>
        <a:xfrm>
          <a:off x="7696431" y="1206817"/>
          <a:ext cx="2360027" cy="1609090"/>
        </a:xfrm>
        <a:prstGeom prst="roundRect">
          <a:avLst/>
        </a:prstGeom>
        <a:solidFill>
          <a:schemeClr val="accent1">
            <a:shade val="50000"/>
            <a:hueOff val="390263"/>
            <a:satOff val="-22543"/>
            <a:lumOff val="2477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IN" sz="4000" kern="1200" dirty="0" smtClean="0"/>
            <a:t>Take A Rest</a:t>
          </a:r>
          <a:endParaRPr lang="en-IN" sz="4000" kern="1200" dirty="0"/>
        </a:p>
      </dsp:txBody>
      <dsp:txXfrm>
        <a:off x="7774980" y="1285366"/>
        <a:ext cx="2202929" cy="14519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34587-7ED2-4641-9EEC-8EC09FBB3B08}">
      <dsp:nvSpPr>
        <dsp:cNvPr id="0" name=""/>
        <dsp:cNvSpPr/>
      </dsp:nvSpPr>
      <dsp:spPr>
        <a:xfrm>
          <a:off x="2424" y="0"/>
          <a:ext cx="2379538" cy="402272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IN" sz="4300" kern="1200" dirty="0" smtClean="0"/>
            <a:t>Basic</a:t>
          </a:r>
          <a:endParaRPr lang="en-IN" sz="4300" kern="1200" dirty="0"/>
        </a:p>
      </dsp:txBody>
      <dsp:txXfrm>
        <a:off x="2424" y="0"/>
        <a:ext cx="2379538" cy="1206817"/>
      </dsp:txXfrm>
    </dsp:sp>
    <dsp:sp modelId="{EB42C70C-231F-43C1-AB43-E0CA0334FDA3}">
      <dsp:nvSpPr>
        <dsp:cNvPr id="0" name=""/>
        <dsp:cNvSpPr/>
      </dsp:nvSpPr>
      <dsp:spPr>
        <a:xfrm>
          <a:off x="240378" y="1206817"/>
          <a:ext cx="1903630" cy="2614771"/>
        </a:xfrm>
        <a:prstGeom prst="roundRect">
          <a:avLst>
            <a:gd name="adj" fmla="val 10000"/>
          </a:avLst>
        </a:prstGeom>
        <a:solidFill>
          <a:schemeClr val="accent2">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lvl="0" algn="ctr" defTabSz="1022350">
            <a:lnSpc>
              <a:spcPct val="90000"/>
            </a:lnSpc>
            <a:spcBef>
              <a:spcPct val="0"/>
            </a:spcBef>
            <a:spcAft>
              <a:spcPct val="35000"/>
            </a:spcAft>
          </a:pPr>
          <a:r>
            <a:rPr lang="en-IN" sz="2300" kern="1200" dirty="0" smtClean="0"/>
            <a:t>Free</a:t>
          </a:r>
          <a:endParaRPr lang="en-IN" sz="2300" kern="1200" dirty="0"/>
        </a:p>
      </dsp:txBody>
      <dsp:txXfrm>
        <a:off x="296133" y="1262572"/>
        <a:ext cx="1792120" cy="2503261"/>
      </dsp:txXfrm>
    </dsp:sp>
    <dsp:sp modelId="{5519B763-1A7B-4E01-B452-629C8E41A35B}">
      <dsp:nvSpPr>
        <dsp:cNvPr id="0" name=""/>
        <dsp:cNvSpPr/>
      </dsp:nvSpPr>
      <dsp:spPr>
        <a:xfrm>
          <a:off x="2560428" y="0"/>
          <a:ext cx="2379538" cy="402272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IN" sz="4300" kern="1200" dirty="0" smtClean="0"/>
            <a:t>Featured</a:t>
          </a:r>
          <a:endParaRPr lang="en-IN" sz="4300" kern="1200" dirty="0"/>
        </a:p>
      </dsp:txBody>
      <dsp:txXfrm>
        <a:off x="2560428" y="0"/>
        <a:ext cx="2379538" cy="1206817"/>
      </dsp:txXfrm>
    </dsp:sp>
    <dsp:sp modelId="{3D737F6D-E0EB-46ED-AD37-535050C4EE63}">
      <dsp:nvSpPr>
        <dsp:cNvPr id="0" name=""/>
        <dsp:cNvSpPr/>
      </dsp:nvSpPr>
      <dsp:spPr>
        <a:xfrm>
          <a:off x="2798382" y="1207996"/>
          <a:ext cx="1903630" cy="1212906"/>
        </a:xfrm>
        <a:prstGeom prst="roundRect">
          <a:avLst>
            <a:gd name="adj" fmla="val 10000"/>
          </a:avLst>
        </a:prstGeom>
        <a:solidFill>
          <a:schemeClr val="accent2">
            <a:shade val="80000"/>
            <a:hueOff val="86136"/>
            <a:satOff val="-5574"/>
            <a:lumOff val="508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lvl="0" algn="ctr" defTabSz="1022350">
            <a:lnSpc>
              <a:spcPct val="90000"/>
            </a:lnSpc>
            <a:spcBef>
              <a:spcPct val="0"/>
            </a:spcBef>
            <a:spcAft>
              <a:spcPct val="35000"/>
            </a:spcAft>
          </a:pPr>
          <a:r>
            <a:rPr lang="en-IN" sz="2300" kern="1200" dirty="0" smtClean="0">
              <a:latin typeface="Calibri" panose="020F0502020204030204" pitchFamily="34" charset="0"/>
            </a:rPr>
            <a:t>₹</a:t>
          </a:r>
          <a:r>
            <a:rPr lang="en-IN" sz="2300" kern="1200" dirty="0" smtClean="0"/>
            <a:t> 499 per month</a:t>
          </a:r>
          <a:endParaRPr lang="en-IN" sz="2300" kern="1200" dirty="0"/>
        </a:p>
      </dsp:txBody>
      <dsp:txXfrm>
        <a:off x="2833907" y="1243521"/>
        <a:ext cx="1832580" cy="1141856"/>
      </dsp:txXfrm>
    </dsp:sp>
    <dsp:sp modelId="{0AD9E4D5-797F-4884-898A-A5BEA8E981CD}">
      <dsp:nvSpPr>
        <dsp:cNvPr id="0" name=""/>
        <dsp:cNvSpPr/>
      </dsp:nvSpPr>
      <dsp:spPr>
        <a:xfrm>
          <a:off x="2798382" y="2607503"/>
          <a:ext cx="1903630" cy="1212906"/>
        </a:xfrm>
        <a:prstGeom prst="roundRect">
          <a:avLst>
            <a:gd name="adj" fmla="val 10000"/>
          </a:avLst>
        </a:prstGeom>
        <a:solidFill>
          <a:schemeClr val="accent2">
            <a:shade val="80000"/>
            <a:hueOff val="172272"/>
            <a:satOff val="-11147"/>
            <a:lumOff val="101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lvl="0" algn="ctr" defTabSz="1022350">
            <a:lnSpc>
              <a:spcPct val="90000"/>
            </a:lnSpc>
            <a:spcBef>
              <a:spcPct val="0"/>
            </a:spcBef>
            <a:spcAft>
              <a:spcPct val="35000"/>
            </a:spcAft>
          </a:pPr>
          <a:r>
            <a:rPr lang="en-IN" sz="2300" kern="1200" dirty="0" smtClean="0"/>
            <a:t>Display on Right section</a:t>
          </a:r>
          <a:endParaRPr lang="en-IN" sz="2300" kern="1200" dirty="0"/>
        </a:p>
      </dsp:txBody>
      <dsp:txXfrm>
        <a:off x="2833907" y="2643028"/>
        <a:ext cx="1832580" cy="1141856"/>
      </dsp:txXfrm>
    </dsp:sp>
    <dsp:sp modelId="{5C25CEA1-662C-4B95-B82A-83835313AD70}">
      <dsp:nvSpPr>
        <dsp:cNvPr id="0" name=""/>
        <dsp:cNvSpPr/>
      </dsp:nvSpPr>
      <dsp:spPr>
        <a:xfrm>
          <a:off x="5118432" y="0"/>
          <a:ext cx="2379538" cy="402272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IN" sz="4300" kern="1200" dirty="0" smtClean="0"/>
            <a:t>Premium</a:t>
          </a:r>
          <a:endParaRPr lang="en-IN" sz="4300" kern="1200" dirty="0"/>
        </a:p>
      </dsp:txBody>
      <dsp:txXfrm>
        <a:off x="5118432" y="0"/>
        <a:ext cx="2379538" cy="1206817"/>
      </dsp:txXfrm>
    </dsp:sp>
    <dsp:sp modelId="{9A066D2D-1703-4C2D-A991-323D2FE34BAE}">
      <dsp:nvSpPr>
        <dsp:cNvPr id="0" name=""/>
        <dsp:cNvSpPr/>
      </dsp:nvSpPr>
      <dsp:spPr>
        <a:xfrm>
          <a:off x="5356386" y="1207161"/>
          <a:ext cx="1903630" cy="790304"/>
        </a:xfrm>
        <a:prstGeom prst="roundRect">
          <a:avLst>
            <a:gd name="adj" fmla="val 10000"/>
          </a:avLst>
        </a:prstGeom>
        <a:solidFill>
          <a:schemeClr val="accent2">
            <a:shade val="80000"/>
            <a:hueOff val="258408"/>
            <a:satOff val="-16721"/>
            <a:lumOff val="1526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lvl="0" algn="ctr" defTabSz="1022350">
            <a:lnSpc>
              <a:spcPct val="90000"/>
            </a:lnSpc>
            <a:spcBef>
              <a:spcPct val="0"/>
            </a:spcBef>
            <a:spcAft>
              <a:spcPct val="35000"/>
            </a:spcAft>
          </a:pPr>
          <a:r>
            <a:rPr lang="en-IN" sz="2300" kern="1200" dirty="0" smtClean="0">
              <a:latin typeface="Calibri" panose="020F0502020204030204" pitchFamily="34" charset="0"/>
            </a:rPr>
            <a:t>₹</a:t>
          </a:r>
          <a:r>
            <a:rPr lang="en-IN" sz="2300" kern="1200" dirty="0" smtClean="0"/>
            <a:t> 249 per month</a:t>
          </a:r>
          <a:endParaRPr lang="en-IN" sz="2300" kern="1200" dirty="0"/>
        </a:p>
      </dsp:txBody>
      <dsp:txXfrm>
        <a:off x="5379533" y="1230308"/>
        <a:ext cx="1857336" cy="744010"/>
      </dsp:txXfrm>
    </dsp:sp>
    <dsp:sp modelId="{79F37C10-D3DD-4264-BB82-38DE478DA3EC}">
      <dsp:nvSpPr>
        <dsp:cNvPr id="0" name=""/>
        <dsp:cNvSpPr/>
      </dsp:nvSpPr>
      <dsp:spPr>
        <a:xfrm>
          <a:off x="5356386" y="2119050"/>
          <a:ext cx="1903630" cy="790304"/>
        </a:xfrm>
        <a:prstGeom prst="roundRect">
          <a:avLst>
            <a:gd name="adj" fmla="val 10000"/>
          </a:avLst>
        </a:prstGeom>
        <a:solidFill>
          <a:schemeClr val="accent2">
            <a:shade val="80000"/>
            <a:hueOff val="344544"/>
            <a:satOff val="-22295"/>
            <a:lumOff val="2035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lvl="0" algn="ctr" defTabSz="1022350">
            <a:lnSpc>
              <a:spcPct val="90000"/>
            </a:lnSpc>
            <a:spcBef>
              <a:spcPct val="0"/>
            </a:spcBef>
            <a:spcAft>
              <a:spcPct val="35000"/>
            </a:spcAft>
          </a:pPr>
          <a:r>
            <a:rPr lang="en-IN" sz="2300" kern="1200" dirty="0" smtClean="0"/>
            <a:t>Top of Search</a:t>
          </a:r>
          <a:endParaRPr lang="en-IN" sz="2300" kern="1200" dirty="0"/>
        </a:p>
      </dsp:txBody>
      <dsp:txXfrm>
        <a:off x="5379533" y="2142197"/>
        <a:ext cx="1857336" cy="744010"/>
      </dsp:txXfrm>
    </dsp:sp>
    <dsp:sp modelId="{DD4028AD-8723-4EC2-8818-6A758DC528C4}">
      <dsp:nvSpPr>
        <dsp:cNvPr id="0" name=""/>
        <dsp:cNvSpPr/>
      </dsp:nvSpPr>
      <dsp:spPr>
        <a:xfrm>
          <a:off x="5356386" y="3030940"/>
          <a:ext cx="1903630" cy="790304"/>
        </a:xfrm>
        <a:prstGeom prst="roundRect">
          <a:avLst>
            <a:gd name="adj" fmla="val 10000"/>
          </a:avLst>
        </a:prstGeom>
        <a:solidFill>
          <a:schemeClr val="accent2">
            <a:shade val="80000"/>
            <a:hueOff val="430680"/>
            <a:satOff val="-27869"/>
            <a:lumOff val="2544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lvl="0" algn="ctr" defTabSz="1022350">
            <a:lnSpc>
              <a:spcPct val="90000"/>
            </a:lnSpc>
            <a:spcBef>
              <a:spcPct val="0"/>
            </a:spcBef>
            <a:spcAft>
              <a:spcPct val="35000"/>
            </a:spcAft>
          </a:pPr>
          <a:r>
            <a:rPr lang="en-IN" sz="2300" kern="1200" dirty="0" smtClean="0"/>
            <a:t>Premium Ribbon</a:t>
          </a:r>
          <a:endParaRPr lang="en-IN" sz="2300" kern="1200" dirty="0"/>
        </a:p>
      </dsp:txBody>
      <dsp:txXfrm>
        <a:off x="5379533" y="3054087"/>
        <a:ext cx="1857336" cy="744010"/>
      </dsp:txXfrm>
    </dsp:sp>
    <dsp:sp modelId="{EE338D38-C113-47E6-A676-2FFBDE64328E}">
      <dsp:nvSpPr>
        <dsp:cNvPr id="0" name=""/>
        <dsp:cNvSpPr/>
      </dsp:nvSpPr>
      <dsp:spPr>
        <a:xfrm>
          <a:off x="7676436" y="0"/>
          <a:ext cx="2379538" cy="402272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IN" sz="4300" kern="1200" dirty="0" smtClean="0"/>
            <a:t>Highlight</a:t>
          </a:r>
          <a:endParaRPr lang="en-IN" sz="4300" kern="1200" dirty="0"/>
        </a:p>
      </dsp:txBody>
      <dsp:txXfrm>
        <a:off x="7676436" y="0"/>
        <a:ext cx="2379538" cy="1206817"/>
      </dsp:txXfrm>
    </dsp:sp>
    <dsp:sp modelId="{C2A04C25-EB84-46D4-B4FB-AA539FB9C454}">
      <dsp:nvSpPr>
        <dsp:cNvPr id="0" name=""/>
        <dsp:cNvSpPr/>
      </dsp:nvSpPr>
      <dsp:spPr>
        <a:xfrm>
          <a:off x="7914390" y="1207996"/>
          <a:ext cx="1903630" cy="1212906"/>
        </a:xfrm>
        <a:prstGeom prst="roundRect">
          <a:avLst>
            <a:gd name="adj" fmla="val 10000"/>
          </a:avLst>
        </a:prstGeom>
        <a:solidFill>
          <a:schemeClr val="accent2">
            <a:shade val="80000"/>
            <a:hueOff val="516816"/>
            <a:satOff val="-33442"/>
            <a:lumOff val="3053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lvl="0" algn="ctr" defTabSz="1022350">
            <a:lnSpc>
              <a:spcPct val="90000"/>
            </a:lnSpc>
            <a:spcBef>
              <a:spcPct val="0"/>
            </a:spcBef>
            <a:spcAft>
              <a:spcPct val="35000"/>
            </a:spcAft>
          </a:pPr>
          <a:r>
            <a:rPr lang="en-IN" sz="2300" kern="1200" dirty="0" smtClean="0">
              <a:latin typeface="Calibri" panose="020F0502020204030204" pitchFamily="34" charset="0"/>
            </a:rPr>
            <a:t>₹</a:t>
          </a:r>
          <a:r>
            <a:rPr lang="en-IN" sz="2300" kern="1200" dirty="0" smtClean="0"/>
            <a:t> 199 per month</a:t>
          </a:r>
          <a:endParaRPr lang="en-IN" sz="2300" kern="1200" dirty="0"/>
        </a:p>
      </dsp:txBody>
      <dsp:txXfrm>
        <a:off x="7949915" y="1243521"/>
        <a:ext cx="1832580" cy="1141856"/>
      </dsp:txXfrm>
    </dsp:sp>
    <dsp:sp modelId="{9F3EC530-BCFC-4B2B-939E-C382CA9D7D60}">
      <dsp:nvSpPr>
        <dsp:cNvPr id="0" name=""/>
        <dsp:cNvSpPr/>
      </dsp:nvSpPr>
      <dsp:spPr>
        <a:xfrm>
          <a:off x="7914390" y="2607503"/>
          <a:ext cx="1903630" cy="1212906"/>
        </a:xfrm>
        <a:prstGeom prst="roundRect">
          <a:avLst>
            <a:gd name="adj" fmla="val 10000"/>
          </a:avLst>
        </a:prstGeom>
        <a:solidFill>
          <a:schemeClr val="accent2">
            <a:shade val="80000"/>
            <a:hueOff val="602952"/>
            <a:satOff val="-39016"/>
            <a:lumOff val="3562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lvl="0" algn="ctr" defTabSz="1022350">
            <a:lnSpc>
              <a:spcPct val="90000"/>
            </a:lnSpc>
            <a:spcBef>
              <a:spcPct val="0"/>
            </a:spcBef>
            <a:spcAft>
              <a:spcPct val="35000"/>
            </a:spcAft>
          </a:pPr>
          <a:r>
            <a:rPr lang="en-IN" sz="2300" kern="1200" dirty="0" smtClean="0"/>
            <a:t>Display in Pink color</a:t>
          </a:r>
          <a:endParaRPr lang="en-IN" sz="2300" kern="1200" dirty="0"/>
        </a:p>
      </dsp:txBody>
      <dsp:txXfrm>
        <a:off x="7949915" y="2643028"/>
        <a:ext cx="1832580" cy="1141856"/>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038EED-4992-4E91-A0C1-11B91FB9B74D}" type="datetimeFigureOut">
              <a:rPr lang="en-IN" smtClean="0"/>
              <a:t>10-06-2015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8E3D1D-87F7-4652-84CD-0C1FB399231E}" type="slidenum">
              <a:rPr lang="en-IN" smtClean="0"/>
              <a:t>‹#›</a:t>
            </a:fld>
            <a:endParaRPr lang="en-IN"/>
          </a:p>
        </p:txBody>
      </p:sp>
    </p:spTree>
    <p:extLst>
      <p:ext uri="{BB962C8B-B14F-4D97-AF65-F5344CB8AC3E}">
        <p14:creationId xmlns:p14="http://schemas.microsoft.com/office/powerpoint/2010/main" val="543745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1</a:t>
            </a:fld>
            <a:endParaRPr lang="en-IN"/>
          </a:p>
        </p:txBody>
      </p:sp>
    </p:spTree>
    <p:extLst>
      <p:ext uri="{BB962C8B-B14F-4D97-AF65-F5344CB8AC3E}">
        <p14:creationId xmlns:p14="http://schemas.microsoft.com/office/powerpoint/2010/main" val="210574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2</a:t>
            </a:fld>
            <a:endParaRPr lang="en-IN"/>
          </a:p>
        </p:txBody>
      </p:sp>
    </p:spTree>
    <p:extLst>
      <p:ext uri="{BB962C8B-B14F-4D97-AF65-F5344CB8AC3E}">
        <p14:creationId xmlns:p14="http://schemas.microsoft.com/office/powerpoint/2010/main" val="3573385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3</a:t>
            </a:fld>
            <a:endParaRPr lang="en-IN"/>
          </a:p>
        </p:txBody>
      </p:sp>
    </p:spTree>
    <p:extLst>
      <p:ext uri="{BB962C8B-B14F-4D97-AF65-F5344CB8AC3E}">
        <p14:creationId xmlns:p14="http://schemas.microsoft.com/office/powerpoint/2010/main" val="2036387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4</a:t>
            </a:fld>
            <a:endParaRPr lang="en-IN"/>
          </a:p>
        </p:txBody>
      </p:sp>
    </p:spTree>
    <p:extLst>
      <p:ext uri="{BB962C8B-B14F-4D97-AF65-F5344CB8AC3E}">
        <p14:creationId xmlns:p14="http://schemas.microsoft.com/office/powerpoint/2010/main" val="3674888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5</a:t>
            </a:fld>
            <a:endParaRPr lang="en-IN"/>
          </a:p>
        </p:txBody>
      </p:sp>
    </p:spTree>
    <p:extLst>
      <p:ext uri="{BB962C8B-B14F-4D97-AF65-F5344CB8AC3E}">
        <p14:creationId xmlns:p14="http://schemas.microsoft.com/office/powerpoint/2010/main" val="2978130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6</a:t>
            </a:fld>
            <a:endParaRPr lang="en-IN"/>
          </a:p>
        </p:txBody>
      </p:sp>
    </p:spTree>
    <p:extLst>
      <p:ext uri="{BB962C8B-B14F-4D97-AF65-F5344CB8AC3E}">
        <p14:creationId xmlns:p14="http://schemas.microsoft.com/office/powerpoint/2010/main" val="2314944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7</a:t>
            </a:fld>
            <a:endParaRPr lang="en-IN"/>
          </a:p>
        </p:txBody>
      </p:sp>
    </p:spTree>
    <p:extLst>
      <p:ext uri="{BB962C8B-B14F-4D97-AF65-F5344CB8AC3E}">
        <p14:creationId xmlns:p14="http://schemas.microsoft.com/office/powerpoint/2010/main" val="1265722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8</a:t>
            </a:fld>
            <a:endParaRPr lang="en-IN"/>
          </a:p>
        </p:txBody>
      </p:sp>
    </p:spTree>
    <p:extLst>
      <p:ext uri="{BB962C8B-B14F-4D97-AF65-F5344CB8AC3E}">
        <p14:creationId xmlns:p14="http://schemas.microsoft.com/office/powerpoint/2010/main" val="2965375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D8E3D1D-87F7-4652-84CD-0C1FB399231E}" type="slidenum">
              <a:rPr lang="en-IN" smtClean="0"/>
              <a:t>9</a:t>
            </a:fld>
            <a:endParaRPr lang="en-IN"/>
          </a:p>
        </p:txBody>
      </p:sp>
    </p:spTree>
    <p:extLst>
      <p:ext uri="{BB962C8B-B14F-4D97-AF65-F5344CB8AC3E}">
        <p14:creationId xmlns:p14="http://schemas.microsoft.com/office/powerpoint/2010/main" val="1076103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6/10/2015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6/10/2015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6/10/2015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6/10/2015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6/10/2015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6/10/2015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6/10/2015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6/10/2015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6/10/2015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6/10/2015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6/10/2015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6/10/2015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 Type="http://schemas.openxmlformats.org/officeDocument/2006/relationships/notesSlide" Target="../notesSlides/notesSlide8.xml"/><Relationship Id="rId16" Type="http://schemas.openxmlformats.org/officeDocument/2006/relationships/diagramColors" Target="../diagrams/colors5.xml"/><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2967" y="691770"/>
            <a:ext cx="9734550" cy="3362325"/>
          </a:xfrm>
          <a:prstGeom prst="rect">
            <a:avLst/>
          </a:prstGeom>
        </p:spPr>
      </p:pic>
      <p:sp>
        <p:nvSpPr>
          <p:cNvPr id="3" name="Rectangle 2"/>
          <p:cNvSpPr/>
          <p:nvPr/>
        </p:nvSpPr>
        <p:spPr>
          <a:xfrm>
            <a:off x="1979782" y="4054095"/>
            <a:ext cx="7433959" cy="923330"/>
          </a:xfrm>
          <a:prstGeom prst="rect">
            <a:avLst/>
          </a:prstGeom>
          <a:noFill/>
        </p:spPr>
        <p:txBody>
          <a:bodyPr wrap="none" lIns="91440" tIns="45720" rIns="91440" bIns="45720">
            <a:spAutoFit/>
          </a:bodyPr>
          <a:lstStyle/>
          <a:p>
            <a:pPr algn="ctr"/>
            <a:r>
              <a:rPr lang="en-US" sz="5400" b="0" cap="none" spc="0" dirty="0" smtClean="0">
                <a:ln w="0"/>
                <a:solidFill>
                  <a:schemeClr val="accent2">
                    <a:lumMod val="60000"/>
                    <a:lumOff val="40000"/>
                  </a:schemeClr>
                </a:solidFill>
                <a:effectLst>
                  <a:outerShdw blurRad="38100" dist="25400" dir="5400000" algn="ctr" rotWithShape="0">
                    <a:srgbClr val="6E747A">
                      <a:alpha val="43000"/>
                    </a:srgbClr>
                  </a:outerShdw>
                </a:effectLst>
              </a:rPr>
              <a:t>Free School Classified </a:t>
            </a:r>
            <a:r>
              <a:rPr lang="en-US" sz="5400" b="0" cap="none" spc="0" dirty="0" smtClean="0">
                <a:ln w="0"/>
                <a:solidFill>
                  <a:schemeClr val="accent2">
                    <a:lumMod val="60000"/>
                    <a:lumOff val="40000"/>
                  </a:schemeClr>
                </a:solidFill>
                <a:effectLst>
                  <a:outerShdw blurRad="38100" dist="25400" dir="5400000" algn="ctr" rotWithShape="0">
                    <a:srgbClr val="6E747A">
                      <a:alpha val="43000"/>
                    </a:srgbClr>
                  </a:outerShdw>
                </a:effectLst>
              </a:rPr>
              <a:t>Ads</a:t>
            </a:r>
            <a:endParaRPr lang="en-US" sz="5400" b="0" cap="none" spc="0" dirty="0">
              <a:ln w="0"/>
              <a:solidFill>
                <a:schemeClr val="accent2">
                  <a:lumMod val="60000"/>
                  <a:lumOff val="40000"/>
                </a:schemeClr>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07956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5400" b="1" dirty="0" smtClean="0">
                <a:solidFill>
                  <a:schemeClr val="accent2">
                    <a:lumMod val="60000"/>
                    <a:lumOff val="40000"/>
                  </a:schemeClr>
                </a:solidFill>
              </a:rPr>
              <a:t>WHAT IT IS</a:t>
            </a:r>
            <a:endParaRPr lang="en-IN" sz="5400" b="1" dirty="0">
              <a:solidFill>
                <a:schemeClr val="accent2">
                  <a:lumMod val="60000"/>
                  <a:lumOff val="40000"/>
                </a:schemeClr>
              </a:solidFill>
            </a:endParaRPr>
          </a:p>
        </p:txBody>
      </p:sp>
      <p:sp>
        <p:nvSpPr>
          <p:cNvPr id="3" name="Content Placeholder 2"/>
          <p:cNvSpPr>
            <a:spLocks noGrp="1"/>
          </p:cNvSpPr>
          <p:nvPr>
            <p:ph idx="1"/>
          </p:nvPr>
        </p:nvSpPr>
        <p:spPr/>
        <p:txBody>
          <a:bodyPr/>
          <a:lstStyle/>
          <a:p>
            <a:endParaRPr lang="en-AU" dirty="0" smtClean="0"/>
          </a:p>
          <a:p>
            <a:endParaRPr lang="en-AU" dirty="0"/>
          </a:p>
          <a:p>
            <a:pPr marL="0" indent="0">
              <a:buNone/>
            </a:pPr>
            <a:r>
              <a:rPr lang="en-AU" dirty="0" smtClean="0"/>
              <a:t>Acadym organise </a:t>
            </a:r>
            <a:r>
              <a:rPr lang="en-AU" dirty="0"/>
              <a:t>the school information and make it reachable and valuable to </a:t>
            </a:r>
            <a:r>
              <a:rPr lang="en-AU" dirty="0" smtClean="0"/>
              <a:t>parents/users.</a:t>
            </a:r>
            <a:endParaRPr lang="en-IN" dirty="0"/>
          </a:p>
          <a:p>
            <a:pPr marL="0" indent="0">
              <a:buNone/>
            </a:pPr>
            <a:r>
              <a:rPr lang="en-IN" dirty="0" smtClean="0"/>
              <a:t> </a:t>
            </a:r>
          </a:p>
          <a:p>
            <a:pPr marL="0" indent="0">
              <a:buNone/>
            </a:pPr>
            <a:r>
              <a:rPr lang="en-IN" dirty="0" smtClean="0"/>
              <a:t>We </a:t>
            </a:r>
            <a:r>
              <a:rPr lang="en-IN" dirty="0"/>
              <a:t>help </a:t>
            </a:r>
            <a:r>
              <a:rPr lang="en-IN" dirty="0" smtClean="0"/>
              <a:t>schools to </a:t>
            </a:r>
            <a:r>
              <a:rPr lang="en-IN" dirty="0"/>
              <a:t>promote </a:t>
            </a:r>
            <a:r>
              <a:rPr lang="en-IN" dirty="0" smtClean="0"/>
              <a:t>their school </a:t>
            </a:r>
            <a:r>
              <a:rPr lang="en-IN" dirty="0"/>
              <a:t>on internet</a:t>
            </a:r>
            <a:r>
              <a:rPr lang="en-IN" dirty="0" smtClean="0"/>
              <a:t>.</a:t>
            </a:r>
          </a:p>
          <a:p>
            <a:pPr marL="0" indent="0">
              <a:buNone/>
            </a:pPr>
            <a:endParaRPr lang="en-IN" dirty="0"/>
          </a:p>
          <a:p>
            <a:pPr marL="0" indent="0">
              <a:buNone/>
            </a:pPr>
            <a:r>
              <a:rPr lang="en-AU" dirty="0" smtClean="0"/>
              <a:t>Acadym </a:t>
            </a:r>
            <a:r>
              <a:rPr lang="en-AU" dirty="0"/>
              <a:t>fundamental objective is to provide a leading, online classified advertising solution that targets schools in </a:t>
            </a:r>
            <a:r>
              <a:rPr lang="en-AU" dirty="0" smtClean="0"/>
              <a:t>India.</a:t>
            </a:r>
            <a:endParaRPr lang="en-IN" dirty="0"/>
          </a:p>
        </p:txBody>
      </p:sp>
      <p:sp>
        <p:nvSpPr>
          <p:cNvPr id="4" name="Rectangle 3"/>
          <p:cNvSpPr/>
          <p:nvPr/>
        </p:nvSpPr>
        <p:spPr>
          <a:xfrm>
            <a:off x="2719524" y="698727"/>
            <a:ext cx="184730" cy="923330"/>
          </a:xfrm>
          <a:prstGeom prst="rect">
            <a:avLst/>
          </a:prstGeom>
          <a:noFill/>
        </p:spPr>
        <p:txBody>
          <a:bodyPr wrap="none" lIns="91440" tIns="45720" rIns="91440" bIns="45720">
            <a:spAutoFit/>
          </a:bodyPr>
          <a:lstStyle/>
          <a:p>
            <a:pPr algn="ctr"/>
            <a:endParaRPr lang="en-US" sz="54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01225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WHAT PROBLEM IT SOLVES</a:t>
            </a:r>
            <a:endParaRPr lang="en-IN" dirty="0">
              <a:solidFill>
                <a:schemeClr val="accent2">
                  <a:lumMod val="60000"/>
                  <a:lumOff val="40000"/>
                </a:schemeClr>
              </a:solidFill>
            </a:endParaRPr>
          </a:p>
        </p:txBody>
      </p:sp>
      <p:sp>
        <p:nvSpPr>
          <p:cNvPr id="3" name="Content Placeholder 2"/>
          <p:cNvSpPr>
            <a:spLocks noGrp="1"/>
          </p:cNvSpPr>
          <p:nvPr>
            <p:ph idx="1"/>
          </p:nvPr>
        </p:nvSpPr>
        <p:spPr>
          <a:xfrm>
            <a:off x="1318590" y="1737360"/>
            <a:ext cx="10058400" cy="4023360"/>
          </a:xfrm>
        </p:spPr>
        <p:txBody>
          <a:bodyPr>
            <a:normAutofit fontScale="92500" lnSpcReduction="20000"/>
          </a:bodyPr>
          <a:lstStyle/>
          <a:p>
            <a:pPr marL="0" indent="0" algn="ctr">
              <a:buNone/>
            </a:pPr>
            <a:endParaRPr lang="en-IN" dirty="0" smtClean="0"/>
          </a:p>
          <a:p>
            <a:pPr marL="0" indent="0">
              <a:buNone/>
            </a:pPr>
            <a:r>
              <a:rPr lang="en-IN" dirty="0" smtClean="0"/>
              <a:t> </a:t>
            </a:r>
          </a:p>
          <a:p>
            <a:pPr>
              <a:buFont typeface="Wingdings" panose="05000000000000000000" pitchFamily="2" charset="2"/>
              <a:buChar char="q"/>
            </a:pPr>
            <a:r>
              <a:rPr lang="en-IN" dirty="0" smtClean="0"/>
              <a:t>  Exclusive platform </a:t>
            </a:r>
            <a:r>
              <a:rPr lang="en-IN" dirty="0"/>
              <a:t>for </a:t>
            </a:r>
            <a:r>
              <a:rPr lang="en-IN" dirty="0" smtClean="0"/>
              <a:t>Schools to </a:t>
            </a:r>
            <a:r>
              <a:rPr lang="en-IN" dirty="0"/>
              <a:t>list their </a:t>
            </a:r>
            <a:r>
              <a:rPr lang="en-IN" dirty="0" smtClean="0"/>
              <a:t>school</a:t>
            </a:r>
          </a:p>
          <a:p>
            <a:pPr>
              <a:buFont typeface="Wingdings" panose="05000000000000000000" pitchFamily="2" charset="2"/>
              <a:buChar char="q"/>
            </a:pPr>
            <a:r>
              <a:rPr lang="en-AU" dirty="0" smtClean="0"/>
              <a:t>  Acadym </a:t>
            </a:r>
            <a:r>
              <a:rPr lang="en-AU" dirty="0"/>
              <a:t>is </a:t>
            </a:r>
            <a:r>
              <a:rPr lang="en-AU" dirty="0" smtClean="0"/>
              <a:t>free </a:t>
            </a:r>
            <a:r>
              <a:rPr lang="en-AU" dirty="0"/>
              <a:t>to </a:t>
            </a:r>
            <a:r>
              <a:rPr lang="en-AU" dirty="0" smtClean="0"/>
              <a:t>list ads.</a:t>
            </a:r>
            <a:endParaRPr lang="en-IN" dirty="0" smtClean="0"/>
          </a:p>
          <a:p>
            <a:pPr>
              <a:buFont typeface="Wingdings" panose="05000000000000000000" pitchFamily="2" charset="2"/>
              <a:buChar char="q"/>
            </a:pPr>
            <a:r>
              <a:rPr lang="en-IN" dirty="0" smtClean="0"/>
              <a:t>  Cost effective </a:t>
            </a:r>
          </a:p>
          <a:p>
            <a:pPr>
              <a:buFont typeface="Wingdings" panose="05000000000000000000" pitchFamily="2" charset="2"/>
              <a:buChar char="q"/>
            </a:pPr>
            <a:r>
              <a:rPr lang="en-IN" dirty="0" smtClean="0"/>
              <a:t>  Easy </a:t>
            </a:r>
            <a:r>
              <a:rPr lang="en-IN" dirty="0"/>
              <a:t>to penetrate local </a:t>
            </a:r>
            <a:r>
              <a:rPr lang="en-IN" dirty="0" smtClean="0"/>
              <a:t>market</a:t>
            </a:r>
          </a:p>
          <a:p>
            <a:pPr marL="342900" lvl="1" indent="-342900">
              <a:spcBef>
                <a:spcPts val="1200"/>
              </a:spcBef>
              <a:spcAft>
                <a:spcPts val="200"/>
              </a:spcAft>
              <a:buSzPct val="100000"/>
              <a:buFont typeface="Wingdings" panose="05000000000000000000" pitchFamily="2" charset="2"/>
              <a:buChar char="q"/>
            </a:pPr>
            <a:r>
              <a:rPr lang="en-US" sz="2000" dirty="0" smtClean="0"/>
              <a:t>Facility </a:t>
            </a:r>
            <a:r>
              <a:rPr lang="en-US" sz="2000" dirty="0"/>
              <a:t>to provide school features and </a:t>
            </a:r>
            <a:r>
              <a:rPr lang="en-US" sz="2000" dirty="0" smtClean="0"/>
              <a:t>facilities like language spoken, teacher-child ration, CCTV installed, meal provided, Board, etc.</a:t>
            </a:r>
          </a:p>
          <a:p>
            <a:pPr marL="342900" lvl="1" indent="-342900">
              <a:spcBef>
                <a:spcPts val="1200"/>
              </a:spcBef>
              <a:spcAft>
                <a:spcPts val="200"/>
              </a:spcAft>
              <a:buSzPct val="100000"/>
              <a:buFont typeface="Wingdings" panose="05000000000000000000" pitchFamily="2" charset="2"/>
              <a:buChar char="q"/>
            </a:pPr>
            <a:r>
              <a:rPr lang="en-US" sz="2000" dirty="0" smtClean="0"/>
              <a:t>Upload media</a:t>
            </a:r>
          </a:p>
          <a:p>
            <a:pPr marL="342900" lvl="1" indent="-342900">
              <a:spcBef>
                <a:spcPts val="1200"/>
              </a:spcBef>
              <a:spcAft>
                <a:spcPts val="200"/>
              </a:spcAft>
              <a:buSzPct val="100000"/>
              <a:buFont typeface="Wingdings" panose="05000000000000000000" pitchFamily="2" charset="2"/>
              <a:buChar char="q"/>
            </a:pPr>
            <a:r>
              <a:rPr lang="en-US" sz="2000" dirty="0" smtClean="0"/>
              <a:t>Pin their address on map</a:t>
            </a:r>
          </a:p>
          <a:p>
            <a:pPr marL="342900" lvl="1" indent="-342900">
              <a:spcBef>
                <a:spcPts val="1200"/>
              </a:spcBef>
              <a:spcAft>
                <a:spcPts val="200"/>
              </a:spcAft>
              <a:buSzPct val="100000"/>
              <a:buFont typeface="Wingdings" panose="05000000000000000000" pitchFamily="2" charset="2"/>
              <a:buChar char="q"/>
            </a:pPr>
            <a:r>
              <a:rPr lang="en-AU" sz="2000" dirty="0" smtClean="0"/>
              <a:t>Communicable </a:t>
            </a:r>
            <a:r>
              <a:rPr lang="en-AU" sz="2000" dirty="0"/>
              <a:t>on social media</a:t>
            </a:r>
            <a:endParaRPr lang="en-IN" sz="2000" dirty="0"/>
          </a:p>
          <a:p>
            <a:pPr marL="91440" lvl="1" indent="-91440">
              <a:spcBef>
                <a:spcPts val="1200"/>
              </a:spcBef>
              <a:spcAft>
                <a:spcPts val="200"/>
              </a:spcAft>
              <a:buSzPct val="100000"/>
              <a:buFont typeface="Wingdings" panose="05000000000000000000" pitchFamily="2" charset="2"/>
              <a:buChar char="§"/>
            </a:pPr>
            <a:endParaRPr lang="en-IN" sz="2000" dirty="0"/>
          </a:p>
          <a:p>
            <a:pPr>
              <a:buFont typeface="Wingdings" panose="05000000000000000000" pitchFamily="2" charset="2"/>
              <a:buChar char="§"/>
            </a:pPr>
            <a:endParaRPr lang="en-IN" dirty="0" smtClean="0"/>
          </a:p>
          <a:p>
            <a:pPr>
              <a:buFont typeface="Wingdings" panose="05000000000000000000" pitchFamily="2" charset="2"/>
              <a:buChar char="§"/>
            </a:pPr>
            <a:endParaRPr lang="en-IN" dirty="0" smtClean="0"/>
          </a:p>
          <a:p>
            <a:pPr>
              <a:buFont typeface="Wingdings" panose="05000000000000000000" pitchFamily="2" charset="2"/>
              <a:buChar char="§"/>
            </a:pPr>
            <a:endParaRPr lang="en-IN" dirty="0"/>
          </a:p>
        </p:txBody>
      </p:sp>
      <p:sp>
        <p:nvSpPr>
          <p:cNvPr id="4" name="Rectangle 3"/>
          <p:cNvSpPr/>
          <p:nvPr/>
        </p:nvSpPr>
        <p:spPr>
          <a:xfrm>
            <a:off x="3907096" y="1602361"/>
            <a:ext cx="4669355" cy="1200329"/>
          </a:xfrm>
          <a:prstGeom prst="rect">
            <a:avLst/>
          </a:prstGeom>
          <a:noFill/>
        </p:spPr>
        <p:txBody>
          <a:bodyPr wrap="none" lIns="91440" tIns="45720" rIns="91440" bIns="45720">
            <a:spAutoFit/>
          </a:bodyPr>
          <a:lstStyle/>
          <a:p>
            <a:pPr algn="ctr"/>
            <a:r>
              <a:rPr lang="en-IN" sz="4000" u="sng" dirty="0">
                <a:ln w="0"/>
                <a:solidFill>
                  <a:schemeClr val="accent1"/>
                </a:solidFill>
                <a:effectLst>
                  <a:outerShdw blurRad="38100" dist="25400" dir="5400000" algn="ctr" rotWithShape="0">
                    <a:srgbClr val="6E747A">
                      <a:alpha val="43000"/>
                    </a:srgbClr>
                  </a:outerShdw>
                </a:effectLst>
              </a:rPr>
              <a:t>Educational </a:t>
            </a:r>
            <a:r>
              <a:rPr lang="en-IN" sz="4000" u="sng" dirty="0" smtClean="0">
                <a:ln w="0"/>
                <a:solidFill>
                  <a:schemeClr val="accent1"/>
                </a:solidFill>
                <a:effectLst>
                  <a:outerShdw blurRad="38100" dist="25400" dir="5400000" algn="ctr" rotWithShape="0">
                    <a:srgbClr val="6E747A">
                      <a:alpha val="43000"/>
                    </a:srgbClr>
                  </a:outerShdw>
                </a:effectLst>
              </a:rPr>
              <a:t>Institutes</a:t>
            </a:r>
          </a:p>
          <a:p>
            <a:pPr algn="ctr"/>
            <a:endParaRPr lang="en-IN" sz="32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40928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WHAT PROBLEM IT SOLVES</a:t>
            </a:r>
            <a:endParaRPr lang="en-IN" dirty="0">
              <a:solidFill>
                <a:schemeClr val="accent2">
                  <a:lumMod val="60000"/>
                  <a:lumOff val="40000"/>
                </a:schemeClr>
              </a:solidFill>
            </a:endParaRPr>
          </a:p>
        </p:txBody>
      </p:sp>
      <p:sp>
        <p:nvSpPr>
          <p:cNvPr id="3" name="Content Placeholder 2"/>
          <p:cNvSpPr>
            <a:spLocks noGrp="1"/>
          </p:cNvSpPr>
          <p:nvPr>
            <p:ph idx="1"/>
          </p:nvPr>
        </p:nvSpPr>
        <p:spPr/>
        <p:txBody>
          <a:bodyPr>
            <a:normAutofit/>
          </a:bodyPr>
          <a:lstStyle/>
          <a:p>
            <a:pPr algn="ctr"/>
            <a:endParaRPr lang="en-IN" dirty="0" smtClean="0"/>
          </a:p>
          <a:p>
            <a:pPr>
              <a:buFont typeface="Wingdings" panose="05000000000000000000" pitchFamily="2" charset="2"/>
              <a:buChar char="q"/>
            </a:pPr>
            <a:r>
              <a:rPr lang="en-AU" dirty="0" smtClean="0"/>
              <a:t> Acadym is free to use. Free to contact school by mail and phone.</a:t>
            </a:r>
            <a:endParaRPr lang="en-IN" dirty="0" smtClean="0"/>
          </a:p>
          <a:p>
            <a:pPr>
              <a:buFont typeface="Wingdings" panose="05000000000000000000" pitchFamily="2" charset="2"/>
              <a:buChar char="q"/>
            </a:pPr>
            <a:r>
              <a:rPr lang="en-IN" dirty="0" smtClean="0"/>
              <a:t> </a:t>
            </a:r>
            <a:r>
              <a:rPr lang="en-AU" dirty="0"/>
              <a:t>Without </a:t>
            </a:r>
            <a:r>
              <a:rPr lang="en-AU" dirty="0" smtClean="0"/>
              <a:t>visiting </a:t>
            </a:r>
            <a:r>
              <a:rPr lang="en-AU" dirty="0"/>
              <a:t>school location, user can </a:t>
            </a:r>
            <a:r>
              <a:rPr lang="en-AU" dirty="0" smtClean="0"/>
              <a:t>shortlist </a:t>
            </a:r>
            <a:r>
              <a:rPr lang="en-AU" dirty="0"/>
              <a:t>the schools as per </a:t>
            </a:r>
            <a:r>
              <a:rPr lang="en-AU" dirty="0" smtClean="0"/>
              <a:t>their requirement.</a:t>
            </a:r>
            <a:endParaRPr lang="en-IN" dirty="0" smtClean="0"/>
          </a:p>
          <a:p>
            <a:pPr>
              <a:buFont typeface="Wingdings" panose="05000000000000000000" pitchFamily="2" charset="2"/>
              <a:buChar char="q"/>
            </a:pPr>
            <a:r>
              <a:rPr lang="en-AU" dirty="0" smtClean="0"/>
              <a:t> Contact </a:t>
            </a:r>
            <a:r>
              <a:rPr lang="en-AU" dirty="0"/>
              <a:t>school via email or </a:t>
            </a:r>
            <a:r>
              <a:rPr lang="en-AU" dirty="0" smtClean="0"/>
              <a:t>phone</a:t>
            </a:r>
            <a:r>
              <a:rPr lang="en-IN" dirty="0"/>
              <a:t>.</a:t>
            </a:r>
            <a:endParaRPr lang="en-IN" dirty="0" smtClean="0"/>
          </a:p>
          <a:p>
            <a:pPr>
              <a:buFont typeface="Wingdings" panose="05000000000000000000" pitchFamily="2" charset="2"/>
              <a:buChar char="q"/>
            </a:pPr>
            <a:r>
              <a:rPr lang="en-IN" dirty="0" smtClean="0"/>
              <a:t> Compare the schools.</a:t>
            </a:r>
          </a:p>
          <a:p>
            <a:pPr lvl="0">
              <a:buFont typeface="Wingdings" panose="05000000000000000000" pitchFamily="2" charset="2"/>
              <a:buChar char="q"/>
            </a:pPr>
            <a:r>
              <a:rPr lang="en-IN" dirty="0"/>
              <a:t> </a:t>
            </a:r>
            <a:r>
              <a:rPr lang="en-IN" dirty="0" smtClean="0"/>
              <a:t>N</a:t>
            </a:r>
            <a:r>
              <a:rPr lang="en-AU" dirty="0" smtClean="0"/>
              <a:t>o </a:t>
            </a:r>
            <a:r>
              <a:rPr lang="en-AU" dirty="0"/>
              <a:t>repository of school where they can search the school as per their </a:t>
            </a:r>
            <a:r>
              <a:rPr lang="en-AU" dirty="0" smtClean="0"/>
              <a:t>criteria.</a:t>
            </a:r>
            <a:endParaRPr lang="en-IN" dirty="0"/>
          </a:p>
          <a:p>
            <a:pPr>
              <a:buFont typeface="Wingdings" panose="05000000000000000000" pitchFamily="2" charset="2"/>
              <a:buChar char="q"/>
            </a:pPr>
            <a:r>
              <a:rPr lang="en-AU" sz="2000" dirty="0" smtClean="0"/>
              <a:t> Communicable </a:t>
            </a:r>
            <a:r>
              <a:rPr lang="en-AU" sz="2000" dirty="0"/>
              <a:t>on social </a:t>
            </a:r>
            <a:r>
              <a:rPr lang="en-AU" sz="2000" dirty="0" smtClean="0"/>
              <a:t>media.</a:t>
            </a:r>
          </a:p>
          <a:p>
            <a:pPr>
              <a:buFont typeface="Wingdings" panose="05000000000000000000" pitchFamily="2" charset="2"/>
              <a:buChar char="q"/>
            </a:pPr>
            <a:r>
              <a:rPr lang="en-AU" dirty="0"/>
              <a:t> </a:t>
            </a:r>
            <a:r>
              <a:rPr lang="en-AU" dirty="0" smtClean="0"/>
              <a:t>Add and view reviews.</a:t>
            </a:r>
            <a:endParaRPr lang="en-IN" sz="2000" dirty="0"/>
          </a:p>
          <a:p>
            <a:pPr>
              <a:buFont typeface="Wingdings" panose="05000000000000000000" pitchFamily="2" charset="2"/>
              <a:buChar char="§"/>
            </a:pPr>
            <a:endParaRPr lang="en-IN" dirty="0" smtClean="0"/>
          </a:p>
          <a:p>
            <a:pPr>
              <a:buFont typeface="Wingdings" panose="05000000000000000000" pitchFamily="2" charset="2"/>
              <a:buChar char="§"/>
            </a:pPr>
            <a:endParaRPr lang="en-IN" dirty="0" smtClean="0"/>
          </a:p>
          <a:p>
            <a:pPr>
              <a:buFont typeface="Wingdings" panose="05000000000000000000" pitchFamily="2" charset="2"/>
              <a:buChar char="§"/>
            </a:pPr>
            <a:endParaRPr lang="en-IN" dirty="0"/>
          </a:p>
        </p:txBody>
      </p:sp>
      <p:sp>
        <p:nvSpPr>
          <p:cNvPr id="4" name="Rectangle 3"/>
          <p:cNvSpPr/>
          <p:nvPr/>
        </p:nvSpPr>
        <p:spPr>
          <a:xfrm>
            <a:off x="5610029" y="1602361"/>
            <a:ext cx="1263487" cy="707886"/>
          </a:xfrm>
          <a:prstGeom prst="rect">
            <a:avLst/>
          </a:prstGeom>
          <a:noFill/>
        </p:spPr>
        <p:txBody>
          <a:bodyPr wrap="none" lIns="91440" tIns="45720" rIns="91440" bIns="45720">
            <a:spAutoFit/>
          </a:bodyPr>
          <a:lstStyle/>
          <a:p>
            <a:pPr algn="ctr"/>
            <a:r>
              <a:rPr lang="en-IN" sz="4000" b="0" u="sng" cap="none" spc="0" dirty="0" smtClean="0">
                <a:ln w="0"/>
                <a:solidFill>
                  <a:schemeClr val="accent1"/>
                </a:solidFill>
                <a:effectLst>
                  <a:outerShdw blurRad="38100" dist="25400" dir="5400000" algn="ctr" rotWithShape="0">
                    <a:srgbClr val="6E747A">
                      <a:alpha val="43000"/>
                    </a:srgbClr>
                  </a:outerShdw>
                </a:effectLst>
              </a:rPr>
              <a:t>User</a:t>
            </a:r>
            <a:r>
              <a:rPr lang="en-IN" sz="4000" b="0" cap="none" spc="0" dirty="0" smtClean="0">
                <a:ln w="0"/>
                <a:solidFill>
                  <a:schemeClr val="accent1"/>
                </a:solidFill>
                <a:effectLst>
                  <a:outerShdw blurRad="38100" dist="25400" dir="5400000" algn="ctr" rotWithShape="0">
                    <a:srgbClr val="6E747A">
                      <a:alpha val="43000"/>
                    </a:srgbClr>
                  </a:outerShdw>
                </a:effectLst>
              </a:rPr>
              <a:t> </a:t>
            </a:r>
            <a:endParaRPr lang="en-IN" sz="40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869000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WHO IT SERVES</a:t>
            </a:r>
            <a:endParaRPr lang="en-IN" dirty="0">
              <a:solidFill>
                <a:schemeClr val="accent2">
                  <a:lumMod val="60000"/>
                  <a:lumOff val="4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37179678"/>
              </p:ext>
            </p:extLst>
          </p:nvPr>
        </p:nvGraphicFramePr>
        <p:xfrm>
          <a:off x="1096963" y="1846263"/>
          <a:ext cx="5055643"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p:cNvGraphicFramePr/>
          <p:nvPr>
            <p:extLst>
              <p:ext uri="{D42A27DB-BD31-4B8C-83A1-F6EECF244321}">
                <p14:modId xmlns:p14="http://schemas.microsoft.com/office/powerpoint/2010/main" val="3072763114"/>
              </p:ext>
            </p:extLst>
          </p:nvPr>
        </p:nvGraphicFramePr>
        <p:xfrm>
          <a:off x="6436575" y="1994676"/>
          <a:ext cx="3853645" cy="421294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Rectangle 8"/>
          <p:cNvSpPr/>
          <p:nvPr/>
        </p:nvSpPr>
        <p:spPr>
          <a:xfrm>
            <a:off x="6333156" y="2194602"/>
            <a:ext cx="1857808" cy="461665"/>
          </a:xfrm>
          <a:prstGeom prst="rect">
            <a:avLst/>
          </a:prstGeom>
          <a:noFill/>
        </p:spPr>
        <p:txBody>
          <a:bodyPr wrap="square" lIns="91440" tIns="45720" rIns="91440" bIns="45720">
            <a:spAutoFit/>
          </a:bodyPr>
          <a:lstStyle/>
          <a:p>
            <a:pPr algn="ctr"/>
            <a:r>
              <a:rPr lang="en-US" sz="2400" dirty="0" smtClean="0">
                <a:ln w="0"/>
                <a:solidFill>
                  <a:schemeClr val="accent1"/>
                </a:solidFill>
                <a:effectLst>
                  <a:outerShdw blurRad="38100" dist="25400" dir="5400000" algn="ctr" rotWithShape="0">
                    <a:srgbClr val="6E747A">
                      <a:alpha val="43000"/>
                    </a:srgbClr>
                  </a:outerShdw>
                </a:effectLst>
              </a:rPr>
              <a:t>25-54 years</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0" name="Rectangle 9"/>
          <p:cNvSpPr/>
          <p:nvPr/>
        </p:nvSpPr>
        <p:spPr>
          <a:xfrm>
            <a:off x="8397912" y="2194602"/>
            <a:ext cx="1629549" cy="461665"/>
          </a:xfrm>
          <a:prstGeom prst="rect">
            <a:avLst/>
          </a:prstGeom>
          <a:noFill/>
        </p:spPr>
        <p:txBody>
          <a:bodyPr wrap="none" lIns="91440" tIns="45720" rIns="91440" bIns="45720">
            <a:spAutoFit/>
          </a:bodyPr>
          <a:lstStyle/>
          <a:p>
            <a:pPr algn="ctr"/>
            <a:r>
              <a:rPr lang="en-US" sz="2400" dirty="0" smtClean="0">
                <a:ln w="0"/>
                <a:solidFill>
                  <a:schemeClr val="accent1"/>
                </a:solidFill>
                <a:effectLst>
                  <a:outerShdw blurRad="38100" dist="25400" dir="5400000" algn="ctr" rotWithShape="0">
                    <a:srgbClr val="6E747A">
                      <a:alpha val="43000"/>
                    </a:srgbClr>
                  </a:outerShdw>
                </a:effectLst>
              </a:rPr>
              <a:t>55-64 years</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1" name="Rectangle 10"/>
          <p:cNvSpPr/>
          <p:nvPr/>
        </p:nvSpPr>
        <p:spPr>
          <a:xfrm>
            <a:off x="6451581" y="2656267"/>
            <a:ext cx="1620957" cy="584775"/>
          </a:xfrm>
          <a:prstGeom prst="rect">
            <a:avLst/>
          </a:prstGeom>
          <a:noFill/>
        </p:spPr>
        <p:txBody>
          <a:bodyPr wrap="none" lIns="91440" tIns="45720" rIns="91440" bIns="45720">
            <a:spAutoFit/>
          </a:bodyPr>
          <a:lstStyle/>
          <a:p>
            <a:pPr algn="ctr"/>
            <a:r>
              <a:rPr lang="en-US" sz="3200" b="1" dirty="0" smtClean="0">
                <a:ln w="22225">
                  <a:solidFill>
                    <a:schemeClr val="accent2"/>
                  </a:solidFill>
                  <a:prstDash val="solid"/>
                </a:ln>
                <a:solidFill>
                  <a:schemeClr val="accent2">
                    <a:lumMod val="40000"/>
                    <a:lumOff val="60000"/>
                  </a:schemeClr>
                </a:solidFill>
              </a:rPr>
              <a:t>550 MM</a:t>
            </a:r>
            <a:endParaRPr lang="en-US" sz="3200" b="1" dirty="0">
              <a:ln w="22225">
                <a:solidFill>
                  <a:schemeClr val="accent2"/>
                </a:solidFill>
                <a:prstDash val="solid"/>
              </a:ln>
              <a:solidFill>
                <a:schemeClr val="accent2">
                  <a:lumMod val="40000"/>
                  <a:lumOff val="60000"/>
                </a:schemeClr>
              </a:solidFill>
            </a:endParaRPr>
          </a:p>
        </p:txBody>
      </p:sp>
      <p:sp>
        <p:nvSpPr>
          <p:cNvPr id="12" name="Rectangle 11"/>
          <p:cNvSpPr/>
          <p:nvPr/>
        </p:nvSpPr>
        <p:spPr>
          <a:xfrm>
            <a:off x="8506403" y="2668538"/>
            <a:ext cx="1412566" cy="584775"/>
          </a:xfrm>
          <a:prstGeom prst="rect">
            <a:avLst/>
          </a:prstGeom>
          <a:noFill/>
        </p:spPr>
        <p:txBody>
          <a:bodyPr wrap="none" lIns="91440" tIns="45720" rIns="91440" bIns="45720">
            <a:spAutoFit/>
          </a:bodyPr>
          <a:lstStyle/>
          <a:p>
            <a:pPr algn="ctr"/>
            <a:r>
              <a:rPr lang="en-IN" sz="3200" b="1" dirty="0" smtClean="0">
                <a:ln w="22225">
                  <a:solidFill>
                    <a:schemeClr val="accent2"/>
                  </a:solidFill>
                  <a:prstDash val="solid"/>
                </a:ln>
                <a:solidFill>
                  <a:schemeClr val="accent2">
                    <a:lumMod val="40000"/>
                    <a:lumOff val="60000"/>
                  </a:schemeClr>
                </a:solidFill>
              </a:rPr>
              <a:t>82 MM</a:t>
            </a:r>
            <a:endParaRPr lang="en-IN" sz="3200" b="1" dirty="0">
              <a:ln w="22225">
                <a:solidFill>
                  <a:schemeClr val="accent2"/>
                </a:solidFill>
                <a:prstDash val="solid"/>
              </a:ln>
              <a:solidFill>
                <a:schemeClr val="accent2">
                  <a:lumMod val="40000"/>
                  <a:lumOff val="60000"/>
                </a:schemeClr>
              </a:solidFill>
            </a:endParaRPr>
          </a:p>
        </p:txBody>
      </p:sp>
      <p:sp>
        <p:nvSpPr>
          <p:cNvPr id="13" name="Rectangle 12"/>
          <p:cNvSpPr/>
          <p:nvPr/>
        </p:nvSpPr>
        <p:spPr>
          <a:xfrm>
            <a:off x="6781799" y="4306738"/>
            <a:ext cx="960519" cy="461665"/>
          </a:xfrm>
          <a:prstGeom prst="rect">
            <a:avLst/>
          </a:prstGeom>
          <a:noFill/>
        </p:spPr>
        <p:txBody>
          <a:bodyPr wrap="none" lIns="91440" tIns="45720" rIns="91440" bIns="45720">
            <a:spAutoFit/>
          </a:bodyPr>
          <a:lstStyle/>
          <a:p>
            <a:pPr algn="ctr"/>
            <a:r>
              <a:rPr lang="en-US" sz="2400" dirty="0" smtClean="0">
                <a:ln w="0"/>
                <a:solidFill>
                  <a:schemeClr val="accent1"/>
                </a:solidFill>
                <a:effectLst>
                  <a:outerShdw blurRad="38100" dist="25400" dir="5400000" algn="ctr" rotWithShape="0">
                    <a:srgbClr val="6E747A">
                      <a:alpha val="43000"/>
                    </a:srgbClr>
                  </a:outerShdw>
                </a:effectLst>
              </a:rPr>
              <a:t>Urban</a:t>
            </a:r>
            <a:endParaRPr lang="en-US" sz="2400" b="0" cap="none" spc="0" dirty="0">
              <a:ln w="0"/>
              <a:solidFill>
                <a:schemeClr val="accent1"/>
              </a:solidFill>
              <a:effectLst>
                <a:outerShdw blurRad="38100" dist="25400" dir="5400000" algn="ctr" rotWithShape="0">
                  <a:srgbClr val="6E747A">
                    <a:alpha val="43000"/>
                  </a:srgbClr>
                </a:outerShdw>
              </a:effectLst>
            </a:endParaRPr>
          </a:p>
        </p:txBody>
      </p:sp>
      <p:sp>
        <p:nvSpPr>
          <p:cNvPr id="14" name="Rectangle 13"/>
          <p:cNvSpPr/>
          <p:nvPr/>
        </p:nvSpPr>
        <p:spPr>
          <a:xfrm>
            <a:off x="8796482" y="4245183"/>
            <a:ext cx="832407" cy="461665"/>
          </a:xfrm>
          <a:prstGeom prst="rect">
            <a:avLst/>
          </a:prstGeom>
          <a:noFill/>
        </p:spPr>
        <p:txBody>
          <a:bodyPr wrap="none" lIns="91440" tIns="45720" rIns="91440" bIns="45720">
            <a:spAutoFit/>
          </a:bodyPr>
          <a:lstStyle/>
          <a:p>
            <a:pPr algn="ctr"/>
            <a:r>
              <a:rPr lang="en-US" sz="2400" dirty="0" smtClean="0">
                <a:ln w="0"/>
                <a:solidFill>
                  <a:schemeClr val="accent1"/>
                </a:solidFill>
                <a:effectLst>
                  <a:outerShdw blurRad="38100" dist="25400" dir="5400000" algn="ctr" rotWithShape="0">
                    <a:srgbClr val="6E747A">
                      <a:alpha val="43000"/>
                    </a:srgbClr>
                  </a:outerShdw>
                </a:effectLst>
              </a:rPr>
              <a:t>Rural</a:t>
            </a:r>
            <a:endParaRPr lang="en-US" sz="2800" b="0" cap="none" spc="0" dirty="0">
              <a:ln w="0"/>
              <a:solidFill>
                <a:schemeClr val="accent1"/>
              </a:solidFill>
              <a:effectLst>
                <a:outerShdw blurRad="38100" dist="25400" dir="5400000" algn="ctr" rotWithShape="0">
                  <a:srgbClr val="6E747A">
                    <a:alpha val="43000"/>
                  </a:srgbClr>
                </a:outerShdw>
              </a:effectLst>
            </a:endParaRPr>
          </a:p>
        </p:txBody>
      </p:sp>
      <p:sp>
        <p:nvSpPr>
          <p:cNvPr id="15" name="Rectangle 14"/>
          <p:cNvSpPr/>
          <p:nvPr/>
        </p:nvSpPr>
        <p:spPr>
          <a:xfrm>
            <a:off x="6443566" y="4754308"/>
            <a:ext cx="1620957" cy="584775"/>
          </a:xfrm>
          <a:prstGeom prst="rect">
            <a:avLst/>
          </a:prstGeom>
          <a:noFill/>
        </p:spPr>
        <p:txBody>
          <a:bodyPr wrap="none" lIns="91440" tIns="45720" rIns="91440" bIns="45720">
            <a:spAutoFit/>
          </a:bodyPr>
          <a:lstStyle/>
          <a:p>
            <a:pPr algn="ctr"/>
            <a:r>
              <a:rPr lang="en-US" sz="3200" b="1" dirty="0" smtClean="0">
                <a:ln w="22225">
                  <a:solidFill>
                    <a:schemeClr val="accent2"/>
                  </a:solidFill>
                  <a:prstDash val="solid"/>
                </a:ln>
                <a:solidFill>
                  <a:schemeClr val="accent2">
                    <a:lumMod val="40000"/>
                    <a:lumOff val="60000"/>
                  </a:schemeClr>
                </a:solidFill>
              </a:rPr>
              <a:t>194 MM</a:t>
            </a:r>
            <a:endParaRPr lang="en-US" sz="3200" b="1" dirty="0">
              <a:ln w="22225">
                <a:solidFill>
                  <a:schemeClr val="accent2"/>
                </a:solidFill>
                <a:prstDash val="solid"/>
              </a:ln>
              <a:solidFill>
                <a:schemeClr val="accent2">
                  <a:lumMod val="40000"/>
                  <a:lumOff val="60000"/>
                </a:schemeClr>
              </a:solidFill>
            </a:endParaRPr>
          </a:p>
        </p:txBody>
      </p:sp>
      <p:sp>
        <p:nvSpPr>
          <p:cNvPr id="16" name="Rectangle 15"/>
          <p:cNvSpPr/>
          <p:nvPr/>
        </p:nvSpPr>
        <p:spPr>
          <a:xfrm>
            <a:off x="8402206" y="4692753"/>
            <a:ext cx="1620957" cy="584775"/>
          </a:xfrm>
          <a:prstGeom prst="rect">
            <a:avLst/>
          </a:prstGeom>
          <a:noFill/>
        </p:spPr>
        <p:txBody>
          <a:bodyPr wrap="none" lIns="91440" tIns="45720" rIns="91440" bIns="45720">
            <a:spAutoFit/>
          </a:bodyPr>
          <a:lstStyle/>
          <a:p>
            <a:pPr algn="ctr"/>
            <a:r>
              <a:rPr lang="en-US" sz="3200" b="1" dirty="0" smtClean="0">
                <a:ln w="22225">
                  <a:solidFill>
                    <a:schemeClr val="accent2"/>
                  </a:solidFill>
                  <a:prstDash val="solid"/>
                </a:ln>
                <a:solidFill>
                  <a:schemeClr val="accent2">
                    <a:lumMod val="40000"/>
                    <a:lumOff val="60000"/>
                  </a:schemeClr>
                </a:solidFill>
              </a:rPr>
              <a:t>128 MM</a:t>
            </a:r>
            <a:endParaRPr lang="en-US" sz="3200" b="1" dirty="0">
              <a:ln w="22225">
                <a:solidFill>
                  <a:schemeClr val="accent2"/>
                </a:solidFill>
                <a:prstDash val="solid"/>
              </a:ln>
              <a:solidFill>
                <a:schemeClr val="accent2">
                  <a:lumMod val="40000"/>
                  <a:lumOff val="60000"/>
                </a:schemeClr>
              </a:solidFill>
            </a:endParaRPr>
          </a:p>
        </p:txBody>
      </p:sp>
      <p:sp>
        <p:nvSpPr>
          <p:cNvPr id="3" name="Rectangle 2"/>
          <p:cNvSpPr/>
          <p:nvPr/>
        </p:nvSpPr>
        <p:spPr>
          <a:xfrm>
            <a:off x="1043626" y="1732937"/>
            <a:ext cx="4669869" cy="923330"/>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&gt; 5 MM Schools</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43586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8" grpId="0">
        <p:bldAsOne/>
      </p:bldGraphic>
      <p:bldP spid="9" grpId="0"/>
      <p:bldP spid="10" grpId="0"/>
      <p:bldP spid="11" grpId="0"/>
      <p:bldP spid="12" grpId="0"/>
      <p:bldP spid="13"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TEAM/WHY YOU</a:t>
            </a:r>
            <a:endParaRPr lang="en-IN" dirty="0">
              <a:solidFill>
                <a:schemeClr val="accent2">
                  <a:lumMod val="60000"/>
                  <a:lumOff val="40000"/>
                </a:schemeClr>
              </a:solidFill>
            </a:endParaRPr>
          </a:p>
        </p:txBody>
      </p:sp>
      <p:sp>
        <p:nvSpPr>
          <p:cNvPr id="3" name="Content Placeholder 2"/>
          <p:cNvSpPr>
            <a:spLocks noGrp="1"/>
          </p:cNvSpPr>
          <p:nvPr>
            <p:ph idx="1"/>
          </p:nvPr>
        </p:nvSpPr>
        <p:spPr/>
        <p:txBody>
          <a:bodyPr/>
          <a:lstStyle/>
          <a:p>
            <a:pPr marL="0" indent="0">
              <a:buNone/>
            </a:pPr>
            <a:endParaRPr lang="en-IN" dirty="0" smtClean="0"/>
          </a:p>
          <a:p>
            <a:pPr>
              <a:spcBef>
                <a:spcPts val="1800"/>
              </a:spcBef>
              <a:spcAft>
                <a:spcPts val="600"/>
              </a:spcAft>
              <a:buFont typeface="Wingdings" panose="05000000000000000000" pitchFamily="2" charset="2"/>
              <a:buChar char="q"/>
            </a:pPr>
            <a:r>
              <a:rPr lang="en-IN" dirty="0" smtClean="0"/>
              <a:t> We are having more than 14 years of experience in IT industry. We are well verse with latest technologies and best practices used in industry.</a:t>
            </a:r>
          </a:p>
          <a:p>
            <a:pPr>
              <a:spcBef>
                <a:spcPts val="1800"/>
              </a:spcBef>
              <a:spcAft>
                <a:spcPts val="600"/>
              </a:spcAft>
              <a:buFont typeface="Wingdings" panose="05000000000000000000" pitchFamily="2" charset="2"/>
              <a:buChar char="q"/>
            </a:pPr>
            <a:r>
              <a:rPr lang="en-IN" dirty="0"/>
              <a:t> </a:t>
            </a:r>
            <a:r>
              <a:rPr lang="en-IN" dirty="0" smtClean="0"/>
              <a:t>We have done lot of research for making idea into reality.</a:t>
            </a:r>
          </a:p>
          <a:p>
            <a:pPr>
              <a:spcBef>
                <a:spcPts val="1800"/>
              </a:spcBef>
              <a:spcAft>
                <a:spcPts val="600"/>
              </a:spcAft>
              <a:buFont typeface="Wingdings" panose="05000000000000000000" pitchFamily="2" charset="2"/>
              <a:buChar char="q"/>
            </a:pPr>
            <a:r>
              <a:rPr lang="en-IN" dirty="0"/>
              <a:t> </a:t>
            </a:r>
            <a:r>
              <a:rPr lang="en-IN" dirty="0" smtClean="0"/>
              <a:t>Current team comprise of UI developer and couple of programmer. We will be hiring marketing, technology and support to bring expertise in our team.</a:t>
            </a:r>
          </a:p>
          <a:p>
            <a:endParaRPr lang="en-IN" dirty="0"/>
          </a:p>
          <a:p>
            <a:endParaRPr lang="en-IN" dirty="0" smtClean="0"/>
          </a:p>
          <a:p>
            <a:endParaRPr lang="en-IN" dirty="0" smtClean="0"/>
          </a:p>
          <a:p>
            <a:endParaRPr lang="en-IN" dirty="0"/>
          </a:p>
        </p:txBody>
      </p:sp>
    </p:spTree>
    <p:extLst>
      <p:ext uri="{BB962C8B-B14F-4D97-AF65-F5344CB8AC3E}">
        <p14:creationId xmlns:p14="http://schemas.microsoft.com/office/powerpoint/2010/main" val="238881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IN" b="1" dirty="0" smtClean="0">
                <a:solidFill>
                  <a:schemeClr val="accent2">
                    <a:lumMod val="60000"/>
                    <a:lumOff val="40000"/>
                  </a:schemeClr>
                </a:solidFill>
              </a:rPr>
              <a:t>OTHER KEY POINTS</a:t>
            </a:r>
            <a:endParaRPr lang="en-IN" dirty="0">
              <a:solidFill>
                <a:schemeClr val="accent2">
                  <a:lumMod val="60000"/>
                  <a:lumOff val="40000"/>
                </a:schemeClr>
              </a:solidFill>
            </a:endParaRPr>
          </a:p>
        </p:txBody>
      </p:sp>
      <p:sp>
        <p:nvSpPr>
          <p:cNvPr id="5" name="Content Placeholder 4"/>
          <p:cNvSpPr>
            <a:spLocks noGrp="1"/>
          </p:cNvSpPr>
          <p:nvPr>
            <p:ph idx="1"/>
          </p:nvPr>
        </p:nvSpPr>
        <p:spPr/>
        <p:txBody>
          <a:bodyPr/>
          <a:lstStyle/>
          <a:p>
            <a:pPr>
              <a:buFont typeface="Wingdings" panose="05000000000000000000" pitchFamily="2" charset="2"/>
              <a:buChar char="q"/>
            </a:pPr>
            <a:r>
              <a:rPr lang="en-AU" dirty="0" smtClean="0"/>
              <a:t> Acadym </a:t>
            </a:r>
            <a:r>
              <a:rPr lang="en-AU" dirty="0"/>
              <a:t>is a free classified and dedicated school ad website for Preschool, School, Boarding School and everything else in Educational Institute. Acadym will facilitate school to post their listing for free. Users will search the schools as per their criteria and </a:t>
            </a:r>
            <a:r>
              <a:rPr lang="en-AU" dirty="0" smtClean="0"/>
              <a:t>shortlist </a:t>
            </a:r>
            <a:r>
              <a:rPr lang="en-AU" dirty="0"/>
              <a:t>it without </a:t>
            </a:r>
            <a:r>
              <a:rPr lang="en-AU" dirty="0" smtClean="0"/>
              <a:t>visiting </a:t>
            </a:r>
            <a:r>
              <a:rPr lang="en-AU" dirty="0"/>
              <a:t>them. Acadym is </a:t>
            </a:r>
            <a:r>
              <a:rPr lang="en-AU" dirty="0" smtClean="0"/>
              <a:t>free </a:t>
            </a:r>
            <a:r>
              <a:rPr lang="en-AU" dirty="0"/>
              <a:t>to use. Free to post an ad, free to browse listings, free to contact school</a:t>
            </a:r>
            <a:r>
              <a:rPr lang="en-AU" dirty="0" smtClean="0"/>
              <a:t>.</a:t>
            </a:r>
          </a:p>
          <a:p>
            <a:pPr>
              <a:buFont typeface="Wingdings" panose="05000000000000000000" pitchFamily="2" charset="2"/>
              <a:buChar char="q"/>
            </a:pPr>
            <a:r>
              <a:rPr lang="en-IN" dirty="0" smtClean="0"/>
              <a:t> We </a:t>
            </a:r>
            <a:r>
              <a:rPr lang="en-IN" dirty="0"/>
              <a:t>devote a great deal of time and effort in monitoring and filtering the content posted to the website, so you can be confident that you'll find only quality, relevant listings and reviews</a:t>
            </a:r>
            <a:r>
              <a:rPr lang="en-AU" dirty="0" smtClean="0"/>
              <a:t> </a:t>
            </a:r>
          </a:p>
          <a:p>
            <a:pPr marL="0" indent="0">
              <a:buNone/>
            </a:pPr>
            <a:endParaRPr lang="en-IN" dirty="0"/>
          </a:p>
        </p:txBody>
      </p:sp>
    </p:spTree>
    <p:extLst>
      <p:ext uri="{BB962C8B-B14F-4D97-AF65-F5344CB8AC3E}">
        <p14:creationId xmlns:p14="http://schemas.microsoft.com/office/powerpoint/2010/main" val="182613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chemeClr val="accent2">
                    <a:lumMod val="60000"/>
                    <a:lumOff val="40000"/>
                  </a:schemeClr>
                </a:solidFill>
              </a:rPr>
              <a:t>OTHER KEY POINTS</a:t>
            </a:r>
            <a:endParaRPr lang="en-IN" dirty="0">
              <a:solidFill>
                <a:schemeClr val="accent2">
                  <a:lumMod val="60000"/>
                  <a:lumOff val="40000"/>
                </a:schemeClr>
              </a:solidFill>
            </a:endParaRPr>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1646412036"/>
              </p:ext>
            </p:extLst>
          </p:nvPr>
        </p:nvGraphicFramePr>
        <p:xfrm>
          <a:off x="6216968" y="1833384"/>
          <a:ext cx="493871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Content Placeholder 4"/>
          <p:cNvGraphicFramePr>
            <a:graphicFrameLocks noGrp="1"/>
          </p:cNvGraphicFramePr>
          <p:nvPr>
            <p:ph sz="half" idx="2"/>
            <p:extLst>
              <p:ext uri="{D42A27DB-BD31-4B8C-83A1-F6EECF244321}">
                <p14:modId xmlns:p14="http://schemas.microsoft.com/office/powerpoint/2010/main" val="121938124"/>
              </p:ext>
            </p:extLst>
          </p:nvPr>
        </p:nvGraphicFramePr>
        <p:xfrm>
          <a:off x="796232" y="1846369"/>
          <a:ext cx="4937125" cy="40227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9" name="Content Placeholder 4"/>
          <p:cNvGraphicFramePr>
            <a:graphicFrameLocks/>
          </p:cNvGraphicFramePr>
          <p:nvPr>
            <p:extLst>
              <p:ext uri="{D42A27DB-BD31-4B8C-83A1-F6EECF244321}">
                <p14:modId xmlns:p14="http://schemas.microsoft.com/office/powerpoint/2010/main" val="2341448502"/>
              </p:ext>
            </p:extLst>
          </p:nvPr>
        </p:nvGraphicFramePr>
        <p:xfrm>
          <a:off x="6218555" y="1737360"/>
          <a:ext cx="4937125" cy="402272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338943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5" grpId="0">
        <p:bldAsOne/>
      </p:bldGraphic>
      <p:bldGraphic spid="9"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chemeClr val="accent2">
                    <a:lumMod val="60000"/>
                    <a:lumOff val="40000"/>
                  </a:schemeClr>
                </a:solidFill>
              </a:rPr>
              <a:t>OTHER KEY </a:t>
            </a:r>
            <a:r>
              <a:rPr lang="en-IN" b="1" dirty="0" smtClean="0">
                <a:solidFill>
                  <a:schemeClr val="accent2">
                    <a:lumMod val="60000"/>
                    <a:lumOff val="40000"/>
                  </a:schemeClr>
                </a:solidFill>
              </a:rPr>
              <a:t>POINTS - USP</a:t>
            </a:r>
            <a:endParaRPr lang="en-IN" dirty="0">
              <a:solidFill>
                <a:schemeClr val="accent2">
                  <a:lumMod val="60000"/>
                  <a:lumOff val="40000"/>
                </a:schemeClr>
              </a:solidFill>
            </a:endParaRPr>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4252666749"/>
              </p:ext>
            </p:extLst>
          </p:nvPr>
        </p:nvGraphicFramePr>
        <p:xfrm>
          <a:off x="6216968" y="1833384"/>
          <a:ext cx="493871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Content Placeholder 4"/>
          <p:cNvGraphicFramePr>
            <a:graphicFrameLocks noGrp="1"/>
          </p:cNvGraphicFramePr>
          <p:nvPr>
            <p:ph sz="half" idx="2"/>
            <p:extLst>
              <p:ext uri="{D42A27DB-BD31-4B8C-83A1-F6EECF244321}">
                <p14:modId xmlns:p14="http://schemas.microsoft.com/office/powerpoint/2010/main" val="1263197497"/>
              </p:ext>
            </p:extLst>
          </p:nvPr>
        </p:nvGraphicFramePr>
        <p:xfrm>
          <a:off x="796232" y="1846369"/>
          <a:ext cx="4937125" cy="40227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17605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Create Free Ad - 3 EASY STEP</a:t>
            </a:r>
            <a:endParaRPr lang="en-IN" dirty="0">
              <a:solidFill>
                <a:schemeClr val="accent2">
                  <a:lumMod val="60000"/>
                  <a:lumOff val="40000"/>
                </a:schemeClr>
              </a:solidFill>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1908842121"/>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596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Listing Plan</a:t>
            </a:r>
            <a:endParaRPr lang="en-IN" dirty="0">
              <a:solidFill>
                <a:schemeClr val="accent2">
                  <a:lumMod val="60000"/>
                  <a:lumOff val="4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41568227"/>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86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SCREEN SHOTS</a:t>
            </a:r>
            <a:endParaRPr lang="en-IN" dirty="0">
              <a:solidFill>
                <a:schemeClr val="accent2">
                  <a:lumMod val="60000"/>
                  <a:lumOff val="40000"/>
                </a:schemeClr>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7280" y="1737360"/>
            <a:ext cx="4435227" cy="4022725"/>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4480" y="1737360"/>
            <a:ext cx="4564530" cy="4068312"/>
          </a:xfrm>
          <a:prstGeom prst="rect">
            <a:avLst/>
          </a:prstGeom>
        </p:spPr>
      </p:pic>
    </p:spTree>
    <p:extLst>
      <p:ext uri="{BB962C8B-B14F-4D97-AF65-F5344CB8AC3E}">
        <p14:creationId xmlns:p14="http://schemas.microsoft.com/office/powerpoint/2010/main" val="94387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chemeClr val="accent2">
                    <a:lumMod val="60000"/>
                    <a:lumOff val="40000"/>
                  </a:schemeClr>
                </a:solidFill>
              </a:rPr>
              <a:t>SCREEN SHOTS</a:t>
            </a:r>
            <a:endParaRPr lang="en-IN" dirty="0">
              <a:solidFill>
                <a:schemeClr val="accent2">
                  <a:lumMod val="60000"/>
                  <a:lumOff val="40000"/>
                </a:scheme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2435" y="1737360"/>
            <a:ext cx="2740624" cy="4508894"/>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3387" y="1638032"/>
            <a:ext cx="7728613" cy="4157461"/>
          </a:xfrm>
          <a:prstGeom prst="rect">
            <a:avLst/>
          </a:prstGeom>
        </p:spPr>
      </p:pic>
    </p:spTree>
    <p:extLst>
      <p:ext uri="{BB962C8B-B14F-4D97-AF65-F5344CB8AC3E}">
        <p14:creationId xmlns:p14="http://schemas.microsoft.com/office/powerpoint/2010/main" val="376975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74564" y="1484899"/>
            <a:ext cx="3630738" cy="923330"/>
          </a:xfrm>
          <a:prstGeom prst="rect">
            <a:avLst/>
          </a:prstGeom>
          <a:noFill/>
        </p:spPr>
        <p:txBody>
          <a:bodyPr wrap="none" lIns="91440" tIns="45720" rIns="91440" bIns="45720">
            <a:spAutoFit/>
          </a:bodyPr>
          <a:lstStyle/>
          <a:p>
            <a:pPr algn="ctr"/>
            <a:r>
              <a:rPr lang="en-US" sz="5400" b="1" dirty="0" smtClean="0">
                <a:ln w="22225">
                  <a:solidFill>
                    <a:schemeClr val="accent2"/>
                  </a:solidFill>
                  <a:prstDash val="solid"/>
                </a:ln>
                <a:solidFill>
                  <a:schemeClr val="accent2">
                    <a:lumMod val="40000"/>
                    <a:lumOff val="60000"/>
                  </a:schemeClr>
                </a:solidFill>
              </a:rPr>
              <a:t>THANK YOU</a:t>
            </a:r>
            <a:endParaRPr lang="en-US" sz="5400" b="1" dirty="0">
              <a:ln w="22225">
                <a:solidFill>
                  <a:schemeClr val="accent2"/>
                </a:solidFill>
                <a:prstDash val="solid"/>
              </a:ln>
              <a:solidFill>
                <a:schemeClr val="accent2">
                  <a:lumMod val="40000"/>
                  <a:lumOff val="6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2081" y="3078913"/>
            <a:ext cx="3935703" cy="1359396"/>
          </a:xfrm>
          <a:prstGeom prst="rect">
            <a:avLst/>
          </a:prstGeom>
        </p:spPr>
      </p:pic>
      <p:sp>
        <p:nvSpPr>
          <p:cNvPr id="5" name="Rectangle 4"/>
          <p:cNvSpPr/>
          <p:nvPr/>
        </p:nvSpPr>
        <p:spPr>
          <a:xfrm>
            <a:off x="8105302" y="3296946"/>
            <a:ext cx="1565493" cy="923330"/>
          </a:xfrm>
          <a:prstGeom prst="rect">
            <a:avLst/>
          </a:prstGeom>
          <a:noFill/>
        </p:spPr>
        <p:txBody>
          <a:bodyPr wrap="none" lIns="91440" tIns="45720" rIns="91440" bIns="45720">
            <a:spAutoFit/>
          </a:bodyPr>
          <a:lstStyle/>
          <a:p>
            <a:pPr algn="ctr"/>
            <a:r>
              <a:rPr lang="en-US" sz="5400" b="0" cap="none" spc="0" dirty="0" smtClean="0">
                <a:ln w="0"/>
                <a:solidFill>
                  <a:srgbClr val="FF0000"/>
                </a:solidFill>
                <a:effectLst>
                  <a:outerShdw blurRad="38100" dist="19050" dir="2700000" algn="tl" rotWithShape="0">
                    <a:schemeClr val="dk1">
                      <a:alpha val="40000"/>
                    </a:schemeClr>
                  </a:outerShdw>
                </a:effectLst>
              </a:rPr>
              <a:t>.com</a:t>
            </a:r>
            <a:endParaRPr lang="en-US" sz="5400" b="0" cap="none" spc="0"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4903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ER_PHOTO_0" val="png|iVBORw0KGgoAAAANSUhEUgAAAZAAAACNCAYAAACZgCw9AAAAAXNSR0IArs4c6QAAAARnQU1BAACx&#10;jwv8YQUAAAAJcEhZcwAADsMAAA7DAcdvqGQAAFGPSURBVHhe7Z0FnBXV+8ZXfv4pkRC7kE7pEOkQ&#10;AwEBxUBKQlQUMVDsxsbuAiSkDBrpRrpLumHZhWU7eP/Pc2Zmnb177r1z795FxfP9fJ69s/fOeefM&#10;mTPnPTVnogwGg8FgMBgMBoPBYDAYDAaDwWAwGAwGg8FgMBgMBoPBYDAYDAaDwWAwGAwGg8FgMBgM&#10;BoPBYDAYDAaDwWAwGAwGg8FgMBgMBoPBYDAYDAaDwWAwGAwGg8FgMBgMBoPBYDAYDAaDwWAwGAwR&#10;RUTOtTcNBoPBYPDP6dOnr4c+ysjIWIDPVdCf0EroM+geOJRC9q4Gg8FgMERFpaWlNYeDWAYHERDs&#10;syM9Pb2fHcxgMBgM/2XoEOAYMmwfQSfhVw5ooUzG/xfYJgwGg8HwXwNO4GPbJ2gdhk4OcCKr8FHU&#10;NmUwGAyG/wpoeTxguQLvzsMtAicyzTZnMBgMhv8CcADloKRwnYcjO/wA26zBYDAYznZQ7v9gF/45&#10;EkEr5BS2L7NNGwwGg+FsBYX9lSj0k4M5EAfdb24R2BtimzcYDAbD2QoK/b7BHAP54osvZNiwYWpb&#10;t48jAgcSh+2L7EMYDAaD4WwEhf0YL06hc+fO0qRJE7Wt28cte5/H7UMYDAaD4WwD5XweOJDNdoHv&#10;V+Sxxx6TChUqqG2i288Rse3msQ9lMBgMhrMJFPYXo6A/xQLf1wm4RT4cMkTOPfdcSUhIUP/r9nPk&#10;kJaW1tQ+lMFgMBjOJlDYV7PLeq0jcEReefppQRCZPXOm+l+3n1sEzmmYdSSDwWAwnFWghXCzKumB&#10;zgk4In3vuFM5kE7tb1f/6/Zzi8CBnMBHMetoBoPBYDhrSE9P78WCXucAHCnw0bR+Xbm0eD657MKC&#10;sn3bDutrzf5uERyjm304g8FgMJwtoJB/MZgjIDt3H5QW15eWTRPayv23XS6P9H9Kfa/b3y2CVsjv&#10;9uEMBoPBcLaAwv3rYI6A/DjqZ2nf5GLJWN1D5n3bUsqULiHx8YnqN10YRwTHSMXHNfYh//MgXQpD&#10;laHG0M1Qm7S0tLZIo5bY5piUWZDSYDD880GBNZWFPD79ivR5oL+81b+iJK++T+KWdpWmNQrJW+99&#10;qn7ThXHL3megfcj/JDj/wkiG7nCmU7B92EkXHdjnGH6fAz0FlbFNGAzhg3yVB5npYqgyp0bis116&#10;enoX9mFD9+H/TtiHNZhK0Pl2MMMZBtegENK/JFQXugm6E+qBa9Sb1wvbbaF60OV2kL8NxPUcxGM9&#10;PrMV+o5IWnqGNGpQTxYOu0FOLusuJ5d2kzFvXS8lrikpCQneWiH4XIePc+xD/2eIj4+/DOf+MpzC&#10;PpUQIYKwSdB3kHEkBu8gw1SBukLvIfNNg7ZCnNESEOzPGswhaA40GP+zEDMv+skFkK506DdAA6ER&#10;0HLoIJRiXw6/4NrEQxux73D82wefFW2zZwwctyjicJzxwfG1Ilv/3CP1ql0uRxfcDXWRI9CJxV2k&#10;wbUF5G0PrRAHbNe3D33Wg9MtiArD80jfaOvsA6eRPzlg+yTsPWibNxiyg3xSARnuVWidO/P4w53R&#10;Au2P345C46B7oYvtwxnCAMmZH2nYCdfoV3zGWCnsH+zj6RrBHuG7xl+F6tiHy1VwnEo4poqUEz9f&#10;kZ/GTZJbG10sKWvuk8Pz74UDuVe1Qoa+UkcqVqoq6RkZ2rBuERzrG/vQZzVpaWktca6b1EkDXXqE&#10;KgfY/dw+jMFggQxyPTQKylJzdTJPTuQLMuBxfP8tdL19eIMHkHRFkWZPQNuslPwLpnNO5Qu+WwLx&#10;BU9F7ChEHHvgVuGOi1uk70OPy5PdSknq2p7KgVBsicSiFVKhRF4ZNeYXtZ8uvCP791h8nNXPhKCV&#10;8KQ6WeCbBjmVA+7hb/FxDlQE31fDdeT765ulpKRwAP5COyqGsx1efGgcM4UDM0puyg0y4jR819yO&#10;jkHDtm3b8iGN+kNZ+rCd9MwNucE12o/vnsFmxGfmwK6ai+s+tlsO9a9vIJM+bSFxy7tnOhDq1LJu&#10;8nb/SlK/QXO1n86GWzZ97MOfdeBavWKfo/b8IyEHHGs9dNT+NxN8FwOxK/VDqDW+yrUKiOFvAhf2&#10;CugTXOg067LnvuPwlRvEg06sgh09gw3S5A6kzQaVSECXjrktB8RjD2q3veyoRQTYVGuz645LkS3b&#10;dkqV8pfJ0cV95NiibpnOg+Mg+2fdLX/+1kFKXJZP5i9cpvbX2XFEcMzl9uHPKnBteqgTBLpzj6RC&#10;Ael9CGGGQrdC+ezo+gVBikKlsG9NqDlaNwzXAd/dwU/83wqfrPgWt4MYzhRIdNZmB+Ki5mhgLZJy&#10;wHY8bgKz/DZAWtSHrAWfgJNWf6cckHdm4P/ydlRzBGz9QZu+x3JEBr/9odzeqqTIzmfl6KK/urCo&#10;Q1DSyh7yZNdScksbTgIMnFYO2D4jYzxniuTkZL4OWE1Hc5/v3y1fcL234fsB2MzLeOPzUvzfGt9z&#10;3O1XfLJVwynEfG4nINiPXeGLoNeh/8zkiL8NJHILiFMZFdj+R8kBGWMyPi61o/2fAufNKbgfq4Sw&#10;8U2nv1MuTuD/e+1ohwXCn8/Cgsbcx3CLtGzVWr589UaRXS/L8WUPyuEFXeE8Omc6keNLusruGZ3k&#10;0gvzy8pVakaw1pYjguN+YUfjrACnNJfnpTtffwqEbv+cyg3Sfy00BQo6q5P4s+MGtjhmd7edJIZI&#10;goS11n0A7ovxT5MDMsMu/F/bjv5/Apwva5Fr7STQps8/RQ7YHmxHP2QQtrRjy7HrFok+fkJKXXOF&#10;7JzzqKRufVliVz4mRxf3ynQeqhUy7145vaG39LvzKunYqbsKp7PniCB/RWO7sB2Vvx3GBWJ6sNuG&#10;rc/a/B9RLWjv4hfs14XnhE9Pckg8elQ2ff+DLB70rCx+apAsGvi0rBnyocRs3ap+14WNlHzR7ROK&#10;3OD/efioZSePIScgIQsiQUeqlAXuRP8ni+Am5zsiWtqnclaDc+4AqSm57nT4J8sB20NxCp4f0EOQ&#10;CxHmPnwGrDWTDz/+UprXu0xk35siewZL8qbnJHrpg3LE1QqJQQskdmk32fhre7nkwsLy5449KqzO&#10;piP79852lLTg9yshFuZc6oPiTMWr7J9zBA7PGXV8oPMDaBHy+mEoczyS8H/8tg+fk/H5MHSlHTwT&#10;fFcAUieMz6AiScePy6p33pNx1zeSYdeUlmGlysnw0uWhcjK0RCkZWbmq/DlugtpXZ+OfLAdsp6Sn&#10;pz9gJ5MhHJCO1yDzqT5m4pvY/3TZcU7Gx1ntRHCO/4rWoU4OyGej7NPxS1JSEp+O50OpmTN3fO05&#10;cqhVp4F8xe6rY+/J4CdvlA3THpbE9QOztEI2T7xDji7sIhnre0mPtpfJXZ3V4r5au44I4jHVjlom&#10;+I3dvJ9B7Iu3HnF3we/wG5+R+ig1NbWRHcwzCFcfNr7G5yHbpGcQ7iSPi83M7l38H/Rd8o7IwQUL&#10;ZULjZspRjLq2uvxUs05W1aqrHMiICpUlel3w7sB/qhyQZq/aSWUIBWRuNoH3MxF9E/ffJDv+8Tif&#10;M94kxaErpKWldcTxOYWWT3r3xP9N8X3EniNABv9CnSTg+f5bRXAuX9qnlQX8fgE0GL+rtw4Sd1id&#10;yIpVa+Wqy4rKyY0vyKFl1oukBt7fGKXgGxK97CE5tqi7HJhzj9S99iJZPqa9WiOLrZDC5+WVzVv+&#10;VDZ0tin7t6TY2Fg1NRnb9+KrFeqHEMA5zUWeuIk2AoH82wTHmGIHy8SJjxc5YJsrDbSjXRxfjWm6&#10;99OJnNixQ0ZXryU/lquoHEU25+EIvw0rVVbm9XtEhdPZ+zfIAduD1EUweAMJxrWo1CwrJzH/zbLP&#10;Yy+Uq0+wwz5nqDXCTcnlV1bhM0Md3Ad8zafqx3NKKz4r4qug/dQ6YOdzy+K//zo5IE2esE9Pgf+7&#10;4fe99s/asL5yqFWnkfTpVAWBvpSuHWvL/+WJkosuLCxHVwySlM1PS/yqvrJ50h3KsdzXsYLI5j5o&#10;hfSWLq0vl4aNW0h0dLTWviOCa/ABpBZzdNDtq5Mb/P8jdIl11n+B7y6HfTVV2cEJH64cYPcHSM1W&#10;0u2XKfv3md17qm6qgM7D1qiqNWRs3foSf8hqKOlsBsI55t8tB2zfal8SQyCQUFchU3nuE/23iOC8&#10;ZtinGRFg9yKoLkxzfvlXkPWGIhc8tlu+IE74+vQ+aCIKyyfZ8rPNBwThXrNNZDvGv1UO2OYijhfg&#10;HH+2v8q2byA51K1XX66tcKm0aFxZLjgvSr7sXVAuKBglbVtVE9mH5Nv/jHTrUFk5kML5zpHvBrfA&#10;9/3k0+cbqu+ee+45ZUd3DEdudL97kQO296A10kxdYIDtdvjuoP1ztnA5kRvd726RXZMmy7CSZbTO&#10;wp+Glykve3+3Xx2s/mYlLTlZYrdvl91Tp8nq94bIisFvye7JUzKdjoMuTmdSdhy4+rBZjy8QSKAC&#10;uGk9NWnDlrocgdGGi4Bs2wPs0w0LmLgUBf0A2JkHcVmLbDjH8yIduAZr8dujhw4dOs8+bBawSx9r&#10;z9xNq0BwD124nErZRkGKNMh0xr77eBG5v28/uahAlLSsFCWr3yoia98uKoPa5ZfG5aOkRrXScCwV&#10;pXqJPNKneT4Z1DJKLin6P6lf52qJynOuXAaH06VLV2VHZz83RHDe6djuhDz2kPoC+O53JkUy0tJk&#10;asdO8mP5SlpH4U9Dryktm779TtkgySdOyOFlf8jGr76R+Y88KhNvvlV1idHRDCtZVjkotnDGXtdA&#10;5vZ9UP4cN15S4uJUWF3cfBUOOjs62ft+ZN+CBh1IoHdDSdRQ5CY9JUVOHTgg0evXy8GFi1QtZd+s&#10;2RKzZYv6zY3OVrgiuEG5tHRJ+5Q9g6B5Ee45hM98gNLBfYycyg3+50NTXe0oKPB/ScQhVx748iU5&#10;NhY1xD/l8B/LZf+cObJn+gxVAHD6pi86e+HKQfebV5E3h3wt99TGpZt6ocjY4rLxvaLy8E35JX7Y&#10;BfLojXmkf6tzJHZYMRnSvZB8eXeULHgsSjpWiZJPOqG10jFKGjW9QdkhumPkhnzR7XMmRY6uWq0G&#10;xX+qUVvrKPyJYyULH39Sdkz4WeY99LD83LQF7FSxHAWcBgfb6UB8w7H7a3jZCsoB/dyspeyfy1m1&#10;/tPCTcKhw3J46TLlfNZ9+rksf+11WTLoWRWPBY8+hs+BagbZvtlzJCM9XYXR2fQVwX2Xgu0S9q1o&#10;cIOEqQipPnsn0SIhh4TDR2TDV1/L7N59ZeItbWRsvetlVJVqqlYzvEwFlWFGI+PwtyWDnpPdU6ai&#10;APvrGSGd7XBEkBHG26ftCYTjmNByFRi47eWmHLDNJ7fVUun4HGt/Fzmpo1gcmDdfFj/9jEzrdLdM&#10;aNJcRqPQGFGxivxYtqK66VmQcPrmrB49ZcOXX0nMps12SAut/b9BZOL0+dKobJScHn2BxA+9QE58&#10;f4H0bJZPjn1dTGRCcZFxED5HPFJYHm4aJUkfRknsu1GS8EGUTOwVJZUqVVLvESG6Y+SWHHS/nWmR&#10;zUOHh9x9pVSrroyqVlPlG4r3O/OTdl8/YvlAp8N8SXzjRpJiYmTTdz/IjHu6qNYL8ygH8RlnfrJV&#10;48SB042dls7k2zrIkeXWvAe3XX8iKDveUoWCIStImBFeE9KLHNhsXfPBhzKufkNVo6CjGFmpqqpl&#10;qNqHK0Px/5GVrrXnlZdTBdiK1wdL3J7MMVTtsUKRA7br2aceEM5+Qdr8bc9XOGD7JOLxLqSaaL77&#10;hSuHA/MXyIzOXeAoKuAGK6tuQk7T5DVRN71znfDJa8faJW9E7jOzaw/ZM3WabenvSSdfkTUbtkuV&#10;q/NK7LeFJQGtjoxRxVULZN07RSX5xwsk7ocLJG1kcZn/SlHpel2UHH0rSna8EiX73kBrpH+UlC95&#10;uZyIS1C2dMf4x0jFUI92/xBEljzznAzj4Ll9n4akEB1GNsEJsQIzDo4h/kDmcJCCLeG1H36EcqKZ&#10;Klt+LFdJ5U2vx2TFla0g9oIQ3fm7RXD/cWZqfrt4MBAkDh944vMS2oQLSXZ2Po3m4baRo+SX5jeo&#10;izuqimbOeBCNRI2FDyqNqV1P1n/+hbKvbPseM0QRZISJ9un7Bc6DD36pEsTXxpmWG93vocqBLQhO&#10;t6RDoPMI9Yang1FOBzW9md16SMzmLcouj6A7bm7IH8di4qRS6UtkxwcFJAkOg91Yz7YvIFOePl85&#10;EzqQpOEXyLYPi0nHWnlk96tRshPa/VqUbH4+SipekU+2/Bn8oUJ/8odu33DkJv7AAdkzbbqs++Qz&#10;Vela/8WXmRUvXVgvcph+V2dVodBd/zMiOJGhJUqrljFJS0yUDV98JeMaNFZlC8sJbbhgonMqX1km&#10;NGqqHo4kunRw5IDtVnYRYSBIkP52wuRIDnzYaGrHO1QNlS0KL9P+/IrNYNRyf7i6pOo2STpuvf9I&#10;d3yvssNz+pPfN+jhN76oKOCb7kJSpOxEQISDk+wfZo2NtctQuxZ0YquRDmXnr7+pY+T2OTtw6/jG&#10;jbJ/zlw5uGixHFu3XhKPqSWy5PqG18myl/KolgYdyJCu58nHPc5T23Qg7No6ic8Otc+VFU9ZzmMn&#10;WiEH0Qq57uoomb3QexdHplQIVFLSUtWsoqXPv6jEcT4HbbgQ5MDa8/x+/WVsnetU+qtuG7Qgf7jq&#10;GhmD73LyMB/h/TYeBaz2ocEzKOZTdnunJyfjer4s311yRfiOwy06p6tLqV4SoksHtwjKBTOY7gYJ&#10;M91L4gWSA2s+qjbLh410FywHYm1jcrsOkhRtjWPr4uFVdvh37STIAr6/Eplkd46OoY7gH22YMyAS&#10;u22bTGrTTjnl0dVq5szBuwU77BJgQbZt9Bh1LF0ccixlmQV0mvw5dpxMv+MuGY3CZAS7R8tXUtsT&#10;6jeUlQOekGY16srYR8+V0z/BgUA/9iskT9yaX41/0IFQp0cXl3sa5JUpD0bJfjgOdmMdfydKbikX&#10;JSPGWc/uaeOhkcOBBQtUXnUKdPWJVhrHAOMPWl0xuvBeRE7u2iVz+j6oWn9Mb9V143Mt+LQ4B6+J&#10;zk4wkWNr1lqD3RGoYERCs/v0VZ+q+9vnt3DF8/ul5Y2SmhC8u5KgbFhrFxUGJErQFU2DibBmsHjg&#10;06qpyYEz3YXKsXBTsEvr967dJSM1NUc1XILz5sOFWd4vgK+5xpBakNC9vycxkAtOAtg/e44se+El&#10;FBz3y6bvvpeYzZvltOb5Qq29CIuwlj6mbn01FhUxx+Ej1lY56K4b+MypHPb/Pktm3NZRRqJg/glO&#10;YzwKlPE49ngUdNwehwJ1Klq/DfIWl2fuzCcyvrikoxUy54XC0q0x/h/zlwNha+SBVvllVA+0PN60&#10;HAgH0+++NkqGfDZUHU8XF185rP3wY30lCnGjI+HYXvQ6a1FrnZ1AImx1sHVBW4EKdhaMv7a6WdKS&#10;VO+01l4gEc5mouPT2f87xEH1SDoPR3TEHAckurRwRFBucDZWtnXF/pMgIfgKSYU7oTwL4Tjd8/cu&#10;3VSNJ8eDZh7EmjMHz8KOM+SA7RZ2UkTt2rUrPzKHKvV89/cnX9gXvePnX2TBgMfVtEVnfIAFNm94&#10;1hQ5p54rl2785ls1Rda5wYnuGJEQ2T5mnLoBc9ytGEy16qiBT/YtJ0agteiIJEcfl2WPPSFjy5SX&#10;cTiXX3E8f5oNR3lnsaulfYP/qRZH4vALZOfHRaVzw3yq6+oUpBwIfhvUvqAM6Rglx962HEgMHMhj&#10;DaKkb/9B6ri6+LhF2CJa9ORTMtRp2SEO2dOmrroGHNfj9Fiis6cT4YN3vMfUmESQa6gmQCAe4a6O&#10;Szie8k9yILkl3pur3lZPMWjTwpEDtm+xi43/NkiINnaaZEssLyJ8gvT7y6/ChcjFQsklFsLUiT+t&#10;Z8108fIiAofxCdMBm+fgO9V577ufP5GUU6fUEtZLn31ePfzE5RvULDJ72qJv3HlTs3B1+qtZELCW&#10;uHnoMFUAEd2xciISt3s3WgY1VK00V52HIxyDFYo/XnlVHV8Xr1BETm7/U2a0vFHGo5U7EYXoJBwn&#10;kGajlv7cVeWlWqk8kjLCGu/g7KtezfPJ1g+KKofitEA+7VVIBraMkuNwHHQgdCTvt46S2+/upo6t&#10;i1Om+DtalfMffUxVbrTp4RbShoO3zCuZkw50dn1EFj01yKqoebyGLPx3TZykwups+pUKITLrvl65&#10;0h39TxOd+u/34lrb565NE1uEDxOrAvS/DhKiJxNEl1DBRFjoTWpzmyoUdRcmmFSBWqGKyqQsTD01&#10;T3HzsPDl9EKii5sXETiQjfjgy/1/4P+6/XQiHIuZ0uF2+f6KEspp8Byy9UUHE2uTaBFwfIcTD46u&#10;XKVsE91xwxHZNvondQxtHDxoZOVqOL9K1jl6HFBlWrCLJRKzgVLhqOfc0kZ+RTpPxfWfAvvBNBu1&#10;/E/KXitXF88jh78uphwGu64GtM4vi14pLKkjrG4sjo2MeaywPNL0Lwdy+M0o+fGeKGnespU6PtHF&#10;jSKr3/9AfrjyGm06aIVzYOv01xtuCmkG0Ay09FnYaW1qxOs15/4HVFidXX8iqfHx8gvOPyeD1bz+&#10;vK/pyJRQcVLdp5p9wxFbWOo5JeZLxtOjY/UVw3LGKPMZ0aWJI/v35+wi9L8NHIhaMtM3kbyIJMXG&#10;qnnYIc/SwIVmxqTDmNbpLpnTp69Mu/NuVUNWGTZIRmDhxFkZCUeOqHjo4hdMBA4kDhql/gG6/XxF&#10;OOA27c57lCMLN9P6igXKyMrXyubvrX53ojt+qCJrPvjIiqvmuMHEAuvXVjfJrB69ZHbP3qoPn3HV&#10;7ZtFSBc6rTUR6G7c+Ppg+e3qUjIDNqfDthfNwr7jr60plxXMK2vfKyxpcBhsbTzXoYD8+uT5kjHa&#10;ciAcRP91YGHpeb01eE4HwsH06X2jpG6tapKeYcXBX9w4FZp5NuSxP8SPs6WWv/aGsqOz78hhZo+e&#10;ITkQioV25sw4jW2dSMyWreqcPFXqfIVzY5nAwn36XffIijfeVK3sHT//qrqKVHkB56ING0R0Gurh&#10;Y5wXx4LYJTy7Vx/5pcUNoZdDtpQDadZSUk5YDy/r0sSR/fuzdhH63wYJ0S9YgvkTSYqBA2kcogNB&#10;5mI/PDMmp/y64SAvHYOXWg8LRNasiS5+XuRG97uvCJdAYK1O1ehxLrq4hSX7pmMXxcq331HH4hF1&#10;8QhFJFwHwrhw/r1TMyOcIrtwwBOqm04Xxi0WIGyhctID0cUvkEjc5i0yAxWLmSg4ZsKmV82GFtSq&#10;J2XzFpIJT59nzcRCC+TrPufJ+10LZk7lTR1ZXBa9VlTurH2OannQgex5LUrWPB0l1cteJIejT6p4&#10;+IsfZ5zREYSTF5jPef8EW/PJIRwHwsJ2Zne+f8t7fiJcDcLLNdaJjmdMnXpqoUQdXAdLdadqwgYS&#10;4zMG6TzvoUfUEils3Trx5fgQHUo4k3icFkjKSf/X2pH9u3EgBC0QlbN8E8mLCLuwJrcNoQuLzsNu&#10;ZTizdIhlzWLX5CmeMi6bwpnNc0oTx0jKweqHDr87KJjoWNmXzinRRBeXUES2/TQm5C4sOo/5/R/L&#10;tKHSWG1ZTnTKbR2twVxNWEeqCwN549jqNSqcb9yCiWwY+LTMKFlW5sJeqFpVt77UynuBvNbFmoml&#10;WhtofQy6rUDmVF7nYcI21fKoZ0D4MOEuPlCI7Zol/idrNvp/NwhJPHJUOYFwCkSKLYTd09RMeu0x&#10;KIewHEjp8motKKKzrRNZO+RDGYFKxzjYCFUjcf8uGvC4skPcdtHil2ntO8roSlW0YXUaC/2ESufi&#10;J5+Skzt3KTu+pCUmyW8tW8lPKFt0NgJpDML8ZhxI6CAhblUpAtyJ5FVk5Vtvyw9XlghaA2NhwtoQ&#10;+/z3zZqlwmazqb719vQrB4W5LlNSdPA+5JzKgU1xNYipiU8kxWY6+3W5eCHRxcmrSNzevcoxeWkp&#10;ch+O68x9sJ/fgX2iHD0KJ50Nt9jyWfeZ9eoSXzuBRBL3H0Aroq7MR3osgK1QtR4OpOP5V0iPG89V&#10;DiTlx+KycnAR6dMif+bT6BxcP/7tBdK2xv9k9SDrYUJnIL1ZySgZ/bNVi9bFkSKbfxga9hgTu2K4&#10;yB/R2accwurCKlVWtgz/UYXX2c4mtafI4ocelrGopP0CG6FqDBz++iEfKDtu2yQtIVGmtbpZJlRG&#10;rV8TVqefkXcnIF+e2q0ez8pWYSQpJ+NkSosbZAJbExobgcQwU4wDCR0kRFWVIsCdSF5F2KXBJikH&#10;EdkUVH2mcBZOgcWCkIUIB8snt2sv++cFX11z/RdfeepyYStk32zrCV+drUiJcHVPFhJ0hLq4RFS1&#10;rHObfve9aoYPY6CLl1eRDV9/o7paOBhOB8XzUMI2nTonArCwYRciZ0+lp/jvdiLqKeWGTYI6JV5/&#10;riJAQjkPsu+772Uu0nwR7HgWzkkJ2+vq1JdnLy0jN9T8n+q+4ppYh78sJl0b55MYOA01nRdOhE+q&#10;d6z7fzKjn7UWFh0InwXpWDFKXn/PeumjLo4USUtC7fem1t5b4i4x/Tjl2Vk81N8xSKgOhNeXcTr8&#10;h/eKCElPTZVZrdvKb8gXuhlugTQZ+hl5ac8E63UuvrZP7dkjk2vXk4nId7rwOnHfKXWuk3hUhIjb&#10;pmM3Yf9+mYIKQyh2HU1EuTXDOJDQQVoUQpNSrc/tm1BeRTiYzVlRvBHYPcXWg9O/y8HXtR9/IkdX&#10;rszc39eGW4QvsPFau131TvD52zkR2TpiJI5VVhW2unj4ijeuevYDN5JyqGH0j9MJs7APZcXQQCJ8&#10;RmVK+9ut2V8oWFSBh7jRsfP6cbDVmZhAdHYo9RscG5+2pvPRxt8WJzyMv75xaC1FtSecXrcesggO&#10;aCnsBNMynMdiVFIWI82WVK4qi8qUl5U4v1Flq0n90nklfngx5TA4pbdn83yyZUhR1X2lZmKNLS69&#10;mueXEd2i5JDrYcKeNaPkpcHBJwEQpm0440zUcOQT5nnizz7hWEZIDsSuxHGpF6Kz7SsSv3uPTEd6&#10;TkN+101QCCjkrSnIEzH2jEJf24d+nymTyqBypAvrR1NRlsxB68LfLClydOEimYy04fF1NgJpKtJo&#10;FsquVO8OxMzCckBiqDa6O5FClQMfKoxev0EOLV4ix9aty1y7yo0uvFvE6wAebyY1f9tGZy8nIrFb&#10;t6r+7WA1bSXcdCww6UD5MOGKNwar75QT0e0fRMOuKSNrP/pYxUMXv5CkrFhwKQw+xMguspMoLJx3&#10;Izhow7uk9oEDmXLb7XBCgR2I5QgrZk6Y0NnzFUk+dFhWojW0vGpNWVGzbmDVqifL4Dg23tlZYmbO&#10;krhVq+XYz7/Ktm73yayry0mNi/LL7s+LKIfBsY8n22SdicXvnmpXUN6+LevDhAOuj5I+Dz+l4qOL&#10;pyPCNJx6e+gvXqKY1+c9rJak82ufzLjn3qBdu25ZDqRGyA7k6Nx5Mp0tR1y7WbATimYi/8+t30CS&#10;Dh9Wtnxtb//gQ5kGR6sL608zcM5/3N1ZhSdum47d3T8MDdmuo+llK8rqB/qpRWBpzde+WwSf5j3p&#10;DkgMtWCOO5HClY5gF4TyhSuLenEgqnbboHFEn3h2i8zp84Dqp/bSilDdQaj1bh87ToUlfF0nu4Z0&#10;+wcT02DhY08oO7r4hSN/6PbNIns/N2zNBHUg0FDc2OtDGAchsbNmywre2HAQwbSyYlXZcPOtkm7P&#10;ZnKz/8VXpRIa2wsHF5L0UdZU3o+6n6fkzMTiJ18s9UQLy3E4YyDv3hIl7Tt1UXZ08XSL8EVFKq/U&#10;DK2bk/mYS8wkaApdxzYd1OS27YO2+NyiA2GeDOVpdLL7y69lJq7ZfNgIVXOQH5bf1kEVxiTTtvpP&#10;ZO39D8hsOCddWH+aVbq8bHrSvyMnmwc9h/3KacMHE8MdQaWV6Oy7Ze/TzS4+DUiMK6AkL4kXaTnw&#10;XVZ8qpt9kKlxp2THuPEyqmwF7YyJLEINaXT5ynJ4yVLbjv444YgcXLTIcmQ4ju4G9dVQtBg41uCG&#10;tT9254XTCmE32FxnQTxKE89clzq6BZ9/4ZRTiq3NqSjQfqpUVX9tXOK1XPCgmjHuuUJx6ONPZVXJ&#10;srIODiKYVpUqL8fR4iC+drAhdctXlR/6WuMgfHBwdP9C8tIdf83E4nc/DSgsvdDicBwIp/QOvztK&#10;mjX3+GZCex+O9/C66a5nILH7a8uP6rU82WwTjpH83LS5t5awLdXliooPW5zE165OZMvjA2U+Cu3F&#10;sBGq5uN+2fzIo8oOLGaxm4b8s7zljbIQ94MurD/NQ9rs/dzPWJT6VmTNXZ1lAVoquvABhfuS8Ynz&#10;sD4ZycjgQt6nUScxZIJEUdM03ImVK1KX4C/oMLZ+863MbNdBpjZrKVNxs1KTGzaWX1Fo69Y48tVY&#10;ZK6t336v7GmPGY6UNZG5Dzxk1yj1N2imcJPS0cy4t6sKT5zPsJ6VsaVaICFOwYyEfDm6dJks6dc/&#10;8/pMbY5rhev1W+16nq7Tz5WryvQbubCfqqdoj5kptYfI3gFPyLoyFWQjHEQgbahaUzY3aCJpMfql&#10;/snd9z0sT90Ylbmo4u/PFZZHb8mf2QLhIPrCV4pKhxqW46AD4WD6nH5RUqtqeUlK9rbMDDmyYqXq&#10;xuI4mO6a+hPDzOhsvYed+Nrlcw6qRRFCRcQZoPfytDul9snIkHUd7pClaEn8ARuhqa4shtPf+2H2&#10;blcSv2mzLLu2hvxRvbYmrH8tgUM+PlM/c5Ok4tqvbNTMsq0JH1BIz2XIQ/EbNylbvvbdIigrl9jF&#10;psEBicP3X0T8lbZuOcTv2SP7f5so2z77XGbddIv8fE1p+Q01B86EcDQJTXrd8hQ6/YJCdmWEC1ly&#10;bM0aNfbh5YYdhQzIm5XvdSduO3zP+8TWbcN6ToC10tXvD1F23PHLLTlwFs7RhQtl14iRsuLRx9T1&#10;+QWO1H2NqMkoJHXXxFeTkYaTURs+uXWbsq87dqbs33d1ukc2VagiW1AoBdKmcpVlT3f/s7zIs6+8&#10;J7fDOcj4C9V6WOvfLaoG0lNHWoPoXOZk1yfFpHXVPLL9Jes5EGr7i1FS9aq8snGrPX3Ux7ZOZP4j&#10;A9TAuJduT0fMZ1wy5vim7AUZ4TvpQ23ZsDuVT2rTKRC3TZ1IyqHDsua6hrKqai1td2EwLYfTP67p&#10;DiLHJvwiy9Gy0YXzp1VwNqtq1JHEHTuVDbdNx+6ptetkJdKO++lsBBTt04FsCD5OZP8+2i42DW6Q&#10;MGritjvBIiGHk6h9rB34lPxeu65MQi1lUqmyMg2F6gxk9JxoKm6SRR1u93yTBBVtwNb0uzvL8HIe&#10;FpJDIaGW7BiS/aU0RPVdt2tvrYKrCx9AfMiMT+cTt93cEKGz2z38R1lwazuZgsJqEhwYP2fAUejS&#10;PhRNgaM/6KGfmaTHx8vOljfJtirVZTtu8kDaUqq8HHn5NRXOn73hP/0m9UvBgYy50Hru45sL1FTe&#10;I18Vk/hh1sq88UOLS+vq58rCx6Jk7+vWi6XYGql/dZRMneXttacU4TIgqtuSXUg4d6/iWJFuViHh&#10;6wCGlQptlleoLVgSh9bmWjju9SiM1yN9QxIK43UojBM1i0SS/a++LmvgWLVh/WgtHMOWm26VjGT9&#10;svTkOBzTGuQDXfigYpzRcklYv0HZ8rXvlv37OLvINLg5cuQIp/RuD5aIoYikJyXLtrfekVmooU+H&#10;45iN1sUcZO5IaTYu/vwGjSX5qPUWOl08QhHZMmy49Tpd2NfdmI74+0g09X9rdbP2hTSE3XS/NGsh&#10;obzWl3a5YuvEm1qrV3gSt91IyuH4okWytO1tMh3nPRNOWZfWOdEMVBj2j7EmF+ji4YikHjoku+o3&#10;lB0ojHbiJg+k7SXLScxX1riTP3sz5yySay6MkrhhF1nvRx9dXD1MyIcK+XChMw7SpVFe+e3+v14s&#10;xfGQ1mWj5OthwePtFln2/IuqBcmlN3TXWCe2UpmXfLv6yLZRo9GqCW0yBo+//nPvKxqQaOT9DUjT&#10;zUjbULUJeXxb81aS7jvdVv0nsuvebrKxfBVtWH/aWLai7A0wfkYOv/l22HHeDAeyGc4yabv/FQcc&#10;2b+PtYtMgy8pKSk1kUBqKos74cIRSdy9W1Z2vENmXV1KFqA2thCZOtJaUK2WLEANOWGnvokbikgc&#10;mso/164n43AzTID9YBqNm3rXL9kHcB17R/9YLmNRIE9AHHXhswkFzjg429G4+fdN/13Z8LUbKTns&#10;/vRzmVu+ksxFi0uXxpHQXNSGj3psgaT8uUP24Kbeg5t7D27yQNpVurzEBXBMZN+Bw3JR8SKyYUhx&#10;a1HFcdb70Sc8fr5a3kQ5EHzHF0t90zlKjrxlORA+C9K9epQMetlem0xjXycSv3+/dS05UxDn71Wj&#10;0Orc9/tMZcNtb/dvE9VvujD+NBqtx/1+xg50IoefeU62Ik3/RNqGqm2o9Ozrln3dLZJ2/LjsaNhU&#10;tqPCpwvrT1tR6YzWjKkoqW/RsundV7aVq6QNH0yMz86mLSX9hLdnQFDJ/swuLg060tPTMx+s0CWi&#10;F5FEFOgrGjWThcj0fMhrGTK07gGwnGoJHAg/I+VANrz7voy7uqRMQpwnwm4g/QLHMLtt+4BLfmz5&#10;7AsZD2egC59NOObPuBF+QWG+I5TlJ8IU2TX4LVlwVUlZCge/DDeUb/pGRHCefMAvxkN3HElev0H2&#10;4cbeDweyH3EKpL1lKkjCJP+vniXp6RlyRQkUvgOLwFFcnDmV1/1+dDqQV+48T15pc46cGJJHdrxq&#10;rc77QrMo6dLTrgFr7PsTYV4ayzE+XFfd5AJf/QaNg6Nd4jwTQtm2DsCpjIdD0IXTqnpNZS/O631h&#10;73Og092yq0IV2Y20DVU7S5WT6Fdfz3Y8krh8hexCa303Kga6sP60Ey2Q+AAD6Blore27sbXsqlxN&#10;Gz6YGKcDt99l2dQcwy1i3gUSBCTUQ0wo38TzLITl6qubkBH/QIZaVauerMKFCqaVVWvKCtRgliPD&#10;rEAGVoNnmv18tbKatR8dVk7jTZaiBjUJNfFpuPmC6Tc4hh3ffKvC6WwSThb4FQ5pGgoRnQ0l/Man&#10;YX8rUUrmtWkn0UvtacmUxm4kRKJ/nSjLri7tOa05SLmiUlV1jZaXrSQr0UrzdH0ZDtf05KLF6ri6&#10;+DgiyStWysFK1eQQwh1C+EA6AAeSGKSlRprc0E7e6V5QZNLVcnrUBTL+sfPlGbRCMqfyjikuQx86&#10;Xx5omkfiP/0/2f1GHjny9jnyXacoaXHDzcoG0dnXiaSg1j29YROZVKWadnKBTpPgyPmZsP+AsuHY&#10;OjJ/gfyGisUUjxMXJlauKrNvbq1eN0184+crknb0mBy4vrHsx72oc9bBtBf3e7ymNUjihv0oe0uW&#10;04bzK1QODyB/pfp5pwxJ3bFT9iOf7Ec5oLURRHuRl6MfUm+1CHi/OWC7rV1UGnSgiaaqib4J6FUk&#10;evQYWV2itH7QykfrcPHXoMm84bqGsqN7T9n18KOyvXNX2VD3ellXPfhA3jpkHH4m5dCBkJTYEzKv&#10;cTP5HYW57onVLKpeS2ZWqyGnAswsInFbtqqnc3/HDc13VGSxgcJgJgrhadeUUW/Q+/PjTyXdy1TX&#10;HIqkn4qXTS1ulLWogfmmaTbhJl5bsaoaXN3aroPs6tdfdvZ9SDa3ugXpX0sfxi1cYx7n1NJl6ti6&#10;ODkiKdjvCPY/inBHET6QjsCBJM3I2uXjK/LIEy9K/zZ5RWaWV9N2571YWB66Mb9yHHQg/G7By0Xk&#10;jrrnStzn+WX/O/8nh9/9n0x/IEpqVb9W7NeCaO37E9nxzXcyCfeCbmKBP01GxWTre3/NviNHZs+x&#10;JjRo9teJ+650xg584qUTSeHqBEj3I0j3I0zbUIQwh1G5SFmd/VW95MRTg+QQ7nNtWD86jDwX3a6j&#10;3yfESdKs2XIYTkAX3osOwemdfCn4mzMdsF3DLioNviBxisOBhD8GgnBsffzZ5jbZiIyoHbRyCzXf&#10;jajJHnzxZUnZt4+HzWRPr/tlY7lK+nBuwYHwMzkCDuTEqlUyt9K1Mh8Fu+6JVbe43x+3tgv6rgty&#10;6JdfZXaZ8jIbjmIObuzZpcvJbBQSc1CjXIQa6pbnX5TEPXvUvkRnJ5Iix0f/JBsQn2zp6Ss4D16H&#10;7XAWcbhZT6da3XXk1Lz5shGtRg5CasM6wu/MD/EeVhcmqXAg0Sg8jteoK8dr1guo6DIVJXlK8BVz&#10;P/5imNxa51yR+dUldfQlsvrNwur1ts6qvBxcP/hFMWld/f9kz5Dz5OhHBeTw+3ll0wtRUrX0BbL/&#10;cOirPhM+PLeo1U1qYgLfUeJFs9AKmYVKRyzyo8POz7+wJqFo9tdpOlvHqJAQXdx8RRLRSohGK0GX&#10;zsEUfW1NiWnUTDJiYrIW9tyGA4htf4d1TTVh/Sm6dAU59eTTKm7uuDoiCZ9/GXacqWMIm/BZ8IkG&#10;BGVjIravsItLgy9InGYqpYA78byKxC9YKNtQI9ANWPlqG27+6I8+UeGIymzWphxADdfTwBgcCD8j&#10;4UAO/TRWFpQqK0twAwbTAjiCzR6fEicx8xfI5v4DZGPfB2XrU0/L/u+HSuySpZIaE6t+J7qwEZd9&#10;nH13d1GDntnS00fbK1WTXZwZdNi1yKL9Gb9osWUDDkIXNlP4fRtaL9yfZIuTSyR15SqJrlzdmwNB&#10;IZM0QT+JwRH5ffZiqVE2n8icOpI6voRyFp0b5lVLuXNqL50Ilzq5o35eWfjCeRL3dSE5AicS/cH/&#10;5LqS58jiFcGneepEDo4bL7PgrHUVEZ24hP1cONyF9RvKCdTo2SpdimswF61Y3f46zUb+PAaHT3Tx&#10;8hU59czzKj116RxM0RWulRPIU7Sk5LKbvv+AHK9zvRzHvaoL60/RJctLYoCHhEncYwNVJUIXPqiQ&#10;v6LLV5GUBcGnaRM4kIP4KGgXlwZfkFA5WheLHHvuRTWYppsx49YuNHcPtG2fGS7TjvpP5PD9D8ou&#10;OBBd2CxCpuRnSgQcyJ7X35RliPtK2Asm7rfn9cEqnM6erwKh2z+3RJK3bpPdqDHuRgswW3r6aBdu&#10;zlOaQWqSgMrCLjgQNWNKEzZT+J3XMsFDgUbSNm2W41VryfHqdfQ3vkvRpVDIDB+pwunsUeTPLTul&#10;UokikjC1jpyeXFFSRl4k3Rrnzboqrz0T66dHzpO04UXk2GeFJPmbAtKybJSMGOt/tdyAYpi0NFnd&#10;/nZZiBYnKx/aJTV8tAROZCGcyNLrGsjqjnfIQtwv/E63bzahBbO0znWStH+/tzhzn4wMOXHH3XAE&#10;obUSHKnWwrMvZDseSZk7T6LLVfZUIcgUC3eESfG3CCe/Y5w7dAq5ZZMptpqatJCMEyezOD2dCBzI&#10;UruoNOhAAqmn4XQJGFRM4ORkOXxzG9mPWusBFByBtK90eYlBjSfb8dQ3ItFwIPtR6OjCZhEcCD9T&#10;c+JAVEiRHTjm6rKVtOst+WoVmr6HPg39RUkqo7ql2ycXReKGDpN915TNnpa+goM5gMI/ze5e9LWT&#10;hJt7PxwI99GGd4nXO+G3iSqc246vSPrefZ5rrKylBuuCICkHj0j1Sy6UrSOroxVSW+SXK+X+Fvlk&#10;8auFJXXEXzOxXr6joLxzb0GRMRdIzNdF5PTwwnJPzSh5/d3A7wUJJHL895mytHQ5WY4CfjnSw4tW&#10;wGH8UbWmLIMjWY5t3T46cf/1He5QBSyProtTFnEf3LuxN7eV6Epo+WnSOZhUa2Fo9pmDJOGTz0Pv&#10;ZuK1Rx5I36d3giT98GE5fl0jq7KhsxFE0bjX4x60exF87PuKoHx8zy4qDTqQQGO9JKZOJHXbdjla&#10;rZYcRcGjG/B060iFKhKDJi9RGdixpb4RiUVhfgQORBc2i5DR+JmWAweiwqWny5+3dZSNqOlp+/F9&#10;tAEtkGPf/WCF1djMJrWnBbeR1tY/IMv557LIyccHqsHnbGnpKziGo2jiJ89boML52kmGAzkCB+Jp&#10;sBvplTDMw9Rk/J4RewI1w5aqhqi78d1iCyR+8NsB7SqiY6RekYtlwpvlRP5oJDKjrDzboaCMeqSQ&#10;eohQOZAxxeWb+wvJE23yq3WzTn5fTGRUMXm1TZR06+1/ufWgUiFFtnXtISvLVpQ1SI/c1AqkyZ7n&#10;X1TH1MbHV9wvJUViW98WngNRXUHXSopmUVMS99AjqrDWhvWjaFRCY9t0UK03FT+XTcdu6h/LrRZT&#10;KC0bl+jUEr8fqmz52nfLAds32UWlQQcKtbDfDUJCbapy34T3rFdfEpVRrE05+cDDli1NuCyqZnVz&#10;pNnvStbFLZhIGgqtnU1beH7QaSsyX4zXRRzVXiLxSB8+qLWvc1fZ066DHHy4v5yaOTvzd3X+uvCR&#10;kn0M9lWzzzpbWurEG7lVa0nf5XqdqNrC9V6yTPUhe7neqqXwoTXepY2bI/6eli6x7TqqQkRnyy3V&#10;dTLouYB2FSdOSutiV8q7j14lsqa5yLxq8mmfovJO57+m8nIMZMazhaVL43yZs7M45feXh6Okecub&#10;lBmdfS8ip1DgrUOlaAMqWBuQh3JLa+Gsj4+boI6pi0s2cb+cOBC2AOo1kPRDPsvRYzsjGXZvCb1l&#10;E10GrYOHB1j23DZtkaSRo1UFQhc+qKrXkegqNSTV4xpYgK+MLGYXlQYdOXYgc+aiphFCXydrLigA&#10;4vo9KmkbN1kZhUpMlBM9eluFky6cWxFyIKl798qeOvVlN1pQ2n58H+2kA3FNtfQrtYdIzDvvyc4S&#10;pVU4jhvsqlhVdpYuLzvREjh0172SON/7C5fCFu1DJ3A8zw6k1nXqOsQ0aCpJY8ZJxql4FU8YlOSp&#10;0707ENzowVoKSmoPVCB63u+pAhFdsZrqB/dXU820iXg/clk56dYWLY21LUQW1pNpL18uA26Bs7Af&#10;JuRCixveLSrt6+RV4yJ83S2/2/ZePqle8Wo5eSpny8qQA089IxuvKSNbatXTLg6ZY8E5bUEeTtqm&#10;ViXSxiObuF8OHAhbH8xTmbZcdplfYm+4RaIr19CG9SdV4fjI/ywycuqlV8N2IDxPOrYMnHeWOGtE&#10;8DnDLiYN/oADGWMnVuhCuLR9+8ObbcFZFKgRMBOe7NZTYm9srQouT44oQg4kZfNmOYgb7yBuwIO4&#10;EYOJ4zPRvfuqsIEyIIn75jvZh0LjAO372qpRR/aXrSj7SpaVU8P174OIpMipF17GjRfCbBs6EdTW&#10;eJ3YGjnZvZec6HinxFzfxHNlgceLf/UNdXxdvNwip5570duMoBqwjUqL38FWij8kJMp35WtJvcr5&#10;RZY3FVncSDZ/DYfSJJ+k26vycjZW9DfFpE2tvLLvs2Jqaq96b/r3haVO2YKyYYv3VXl1ImnR0bKr&#10;CVq6qETsgBPZgTwQSW2vVFX2tLFWR+ARdfHIJu7HMZBb2oXnQK4pqy/s8X9GfILKMyE7EOS15Okz&#10;stu07VInu97nrZKpkZeWqyOSnp7+tF1MGvyBxFIvgPZNQE9iOOjEnZ29dT35Co6AtWJmCK9TOJUi&#10;1QJZs1aO4rjHUKAfw40YVHAGx1AA6AaY3XaTJk1W4w1qf8RTawvfH+VDUw2aSMbJOCstNfYiIcLn&#10;Jo5dE+Z8fxQE6hpx5ksIFQXlQF7zNmuNJH7xteeBV9o+9fSzKpw/e4Ia+awSFaX8lfkkbW5DOJAm&#10;Ej+pptzVoIAc+bKoWpWXToTPhdx5fT5Z+loRNbjOVsjp0cWkafkomThtvjKlO4ZXkaQ/lsvuKtWt&#10;GWzIQ7oWbrji2mDHdJNTAon7wuHE3tpeteh0aexX7Aq6tqak6RYjxP9hORDOvqtaS9L8taJoNy5O&#10;Ypq1UhUbrY0gYsslSfMSMl85YLuuXUwa/AEv+4CdWGGJcEYM+y91Fy1XFCkHsmpNaI4LUrWYp+1a&#10;DOVrc+VqdXMd95jJaS95mp9aV4RE0g8cUNMXvQxSR0qhOpDkqdOslqnGlq943WJb3eK3O4KcHjte&#10;1l1aUspcWECip9RXDkSWNpCeNxaTRS8XyjITq9+N+eXHfq7BdXzHl0199YOaY5LNfqgiSYsWy6Gm&#10;LWVfiTJq6RAu2aGbvRaq9nGywi+/qWPoju1PRLX6ULDq0lgrtkzh5OMG+HntMr4Lx4GoAfSb26pW&#10;kb/rmbZpi+ep3tlkV3zS/SyR4hbJyMjYh+18djFp8AcSqY5KMeBORM9CuIxTpySmYdMzVzhFyIGw&#10;tqMyYygZEs6GzjLx+2HKhpPZSfqhQxLTuIU11sDuOF14H6nxoCf8v/s5UiIJQz6S6BJltfHIDYXq&#10;QDgmppyvl+uBfbhvquY9FI69pFdelwNXl5PS+fPLmuE1RZY1FVndTJ66+3L58aECWZwFp/G+emfB&#10;zMF1zsjq1TBK3ngv/Km8viIZMbFycvDbcqRGbTmMgv9I9dra5TY8C63cI0Faxf5EUuDUPM+WovNg&#10;awWfnGBBC9ns4juOgcQ0vQEtBY/lAewdg1Nl/iTZbEIkefJU3C/hPUCoHnrsdI9lz88xHBE4EPMS&#10;KS8gwfIhsdQqbr4J6VUk7tEnrC4SjwVnjhQBB2JldDi+5mE0iVGb4U3HwjHjBCdqqEjIic7dVKEZ&#10;Shqo5SCatJSM2NigGTsnIqmr0eIqVyW8GlwYCsWBqOuhpvJ6byWx5hz/9nvZ7Kv/oRPtO0kSasE1&#10;/1dIRg2uILKymXIgnwwoIy93zJfpLLi8+8+Pny+9m1uD6yfpQCYUl1fbRUmvByP/5kvCysspVBxU&#10;Fy67BsO8b9h1fLJLD2WT1nXH9Cvuz24szn6zxyR1x3DEYzGuyTMDPBzK71NS5cQ9XeWYx3tB9QJc&#10;10jSjxzxew4k/p33Q2stucRWU/yb3pboJ+np6b3sItIQDDgQ1YeiS0wvImlbtqrCUGWG3HYikXAg&#10;EFHz1T12m2QRbrZjyMwc/E9Axo575LGQ570rsWmN9OLSD0QXz0iJxD35tBy7qnTuXyMoVAdCseDh&#10;DB+dPV9Fszujdv3MB88cWBDFPY7CGXakbkPpWuBiGfJUaZGtN6jB9Lkf15AeTf6atstZVxvfK6oG&#10;0lNHFletD+r+pnnkwstQ8Pi+LCkCckhFCyC2TXvPXZ6+ikalLfEHuzWsOU4wEQ5cH0drwZo0UUmO&#10;lSyvrh1bxxTXjmIBzPESrllGdLYyhd/ZQuEsvqCtceR/tj6Sxv8c0C459dQz4TkQ9hqUr6KWyyE6&#10;+47s39OhsnbxaAgGEkt16juJGI5I8qTJ1mBrCF04YSmCDiR50hTPA7c60WHSkahJBGGcs6pBdutp&#10;xSkH5+JJsM+BSD4TcuxqOJEQxn7CUUgOBCKnXn7NeyGB9GaLipM40tZvUJMiEt59X2IaNlNdHTHY&#10;J6FWfalfoLDc2riorBhaQzmQhN8bSfvrrCfP6UTY6qDDuLtBPln3dhEZ0a+QVL8ij1Qo/X9SrkQe&#10;Wbte302WYymrIkljx6uCW3uOgUQHyie3Dx3OWd5B2PQDByV13Xo1TTvh86/UdFmuk8UxkvhXXlf3&#10;yekgi4i6RVJXrFTjICwTssWdhTpbNLjWiZ8F7yYkyVOmyrFrQuyCZR5BXjjBd+jTlofjoEK9Hh/n&#10;2MWjIRhIuMpO4rkTM1SRlHnz1UwJ1irCnS0RVBFyICozcSoj58LT6fke5wyIzitY7cuRg+43r1Lh&#10;4+Pl1MBBquWlWk255EjCcSDJv04MrZbJAoJdQChM2efObhM1jmI78xS0UFoXKSa3d6ogHW4uJS3q&#10;FJPuN10ilxc9Vz7tVkDG9S8k3/Y+Twa2zi+XFjpHLi2WR2pWySdvPVNc1k++TOpUySuLlmRfrjxs&#10;KUt/kTR8BFpRiGsIs9scMe+wkCfaY3kVwysrgVH76cL7EUmZPdcaD2FrBi0bq3UDVaomJ26/S1Kc&#10;7jBKYyOLMjLk5IMPW5UfTXropHpFkD9S166zjqOz65K9z/t20WjwCryuekOPb4KGKsL+/IT3hqia&#10;oGr+opBSN7W/gooDouwLZiHupTCjA8F+aTtytpgiRZKn/64yd24VpP7E2hmdLcdivNxADrrfQpJt&#10;J2XOPDl5b3eV7uo6cYA0QD+46uJAjd9dQAeSciAenwNRwn5qraO6DazatcamXzHemrizC6tf8Uul&#10;Scur5JshLWXsty1lyEtV5PEel8gdNxWS21oUlI43nif9uhSRT1+8UH764BL5/q2LZGCfotKxVUGp&#10;dE2UjB0f+gynbFIWYANK27VbkidPUS1PFqzqXD2kZxZxHA7Xg13Hyq7umP8AEebvlFlzVFdb4jff&#10;SdK4Caq1404TXdhswn5sQTPdlBMJkFeV7O4xLlmvjqOz6ZIDtuvZxaLBK0i0Bnbi5VzqMqAwOH5c&#10;Pckc1/chq1tBFVSohbAGovpXK1oD77jQ7FZRg9BeWi284eo1VM1uoo1DCCJ8wOjY1WVCv5FzIPUw&#10;1gd+3v3sI8KxKkgtk6vbJyQpi7ADpS5foVoKsW07WAUTrwsdCmvzaKWo64XPmBtukZM9ektMo+ae&#10;rhOdcvz71rI12jhoRDhFlMfW2QxVp+s0kHcuvlp69Kwi773aSHrfW0ke6FJSHut+qTxybxF5pHNh&#10;ebx7EXmqZxHpfcf50qVdIXniviLy5esXynfvFJFKZc+RhYtXqnjp4htQKpTF6aQk1MbnqDyu0piV&#10;Kk5o0MQ5qJBHed9EpPVxJqRimR1+r90/kBgmNVXlV9Vd7mfwn60OdnclhPh+FNxfy+0i0RAqSLwc&#10;vZkwm9QlsciIPi4pS/+QxBGj1MwZZv64AU+qqXtcytvZN+7hR60ujAAFubUkQTtPSxJ4Em0kJMiJ&#10;O+4JeuxIKXMA+OAhT+dA8NkGqqn+Ae7fw5Zti3BxybSt21R/d8JnX0j8y6+pKcZ0rqwxs/ZHUnEd&#10;VbdRkBog05K1TaI9tkZELZjHMaUItAjjcC33XltbqhYvLPd1qSzvvFFfPn2zlnw5uJx89dql8uGz&#10;ReSV/ufLU33Pk9eeLCRvPXu+PN63oDSvV0BqXHixlCl2qfy5K4SWrtrTgi9a4jM+XPI89qZbrQKP&#10;5xWs5hxEynlz7CNCFah/ndRZI58sWaZWSFDjkHCorOiw4kPFNLtBkp1nYyidHR+pfU+f7mgXh4ZQ&#10;SUtLa2EnYmRFmzQcAOd3zqhRS1UEqOGqRdceeUztrz1eGCIZR45a4yHIiLnqRGCbs2c4YEx08XGL&#10;wLkfxfZ5vE7YVkug+u6XY6kj+Ye/O/ucevEVqxvBXzqhkGRXFysHRHs8PyIn+/aL2HXIQGF7U+Fi&#10;8miDFtK7ej25qXxpaV7hCmlY7kJpXL64tCh3qbQodZXcXLK03HpVBXmgYj35rlVb2dWnr9xbsaLM&#10;XeZh5hHkQAfLp+RjGqOlxnEmtuQ4OzFCXaSqW+bHwO9DccuN7vd/pezzIanrNkjidz+o7lJWTpMn&#10;Ts6s7HA/bXgfEdxXS1RBaAgfJKJ6gYMukc+ESNLwkVZ3UlX9wOKxK0pK4tDhal+djXBFOAWUg3vH&#10;cvGBO+Ucq9WWtL3Bn4qlCK7L2/YlikpNTW2kvgS6/XNdOG7G8ePWgnnsw9cU8uyujL3hZrVgH/fX&#10;2vEjkvbnDssJeenSDKLTdRtIx/OLyKf33C3y9tuy57EnZG2v+2Vx526y5J5usqZ7T9nUs7ds691H&#10;dtx/v9KmXr1kV9++0rFECflx/HgVJ11cHZF0VEDiHnwkc3aRGivSxCdsseIBuyd7q8UjPKUrQd6Z&#10;BH2m/gG6/cKVg+63MyL7+L54SRtHBOmTgW3z7vOckpiYWAIJqSa+uxP5TIokfvmN6otXNbhK1SxV&#10;qKocCx/+S7ffJ64LnxORjPh4tHAGqJpeWAOc/sQCgM3tq0pL4rfe3itCkLdT8HGNfYkU+E7NfdSF&#10;ORMinOsfe3MbdT7s0sq8TrxuJctJQjgv37JFODuN40QhD6j7SOBABhW/WLo1aiip77wjB595Rjb1&#10;6yfre/eW1T16yKru3ZVW+oiOpBMcyOc/BLlW+I0PQfJdFqrikxuTMZh34JQ5/pRhv2pYGxeXHLCt&#10;CkZ8DoSYlzJx9g1VOnT7/Rtkx32gurEMOSc9Pf0elarAN7HPiOxjc6l4rr4Z27qdxN56m3piloPO&#10;2V7iH2lZh7ecGGrAYT0g6Cu0ONSEgfqNQhoXsPcbbl+aTPB1QTgR9dJu3zBnSoQFJ7sO+JAZH4jj&#10;ctlx9z8kqYuXqN914byKqGvAqZ98iVA4jhzOJwUt2Z+vKikNypSRTYMGySw4hr0DB8r6vg/Iqvvu&#10;k5XdumVzHo4DuQcO5MXBb6q46OJIkYSPP5NjV5aMXGXDLbviwbyYutz7gL6930g7yyjwfxXoM+Sd&#10;k2qHHAAbq1lWwN4g+6tscQhVbnS/R1r2cUbYyWOIFMgcb6nUBb6JfkbkHJtKSbEGzPF95ne++0da&#10;6kiilv9Q743mbCTOTGKLCDVBpxsqaG0TBRjDcd/4F15Wg+bEyzmo/SyutS9LFvB9OVyn4/Z+f49U&#10;LHH89HTJSE1VcsjxdbLMSMq0GRLT8mbVrei5S4vdX+xeq9dQ4m+4RbbjOlTIX0A+ufNOqQencPSF&#10;F2Rr//6yrk8fy2F0y+5AdsHB3HbZZfLUSy+pePiLI6VmEOoemMuplPOwHsYLZdFNgrxxCttX2tkl&#10;C/j+CuhWOIAB+PwC+y6EDkBpKrAG/JaIfVdBnP7VFMp82A7f3QSpCo0D/vcsN3ZcdnBbt2+kZB9r&#10;Oj7OtU/DEEmQuN+oVAa6C3BGxGO7pdsnF0VYOKYsWiKJn3+lppjyyedYFGicCeN02agHpDg1mf3f&#10;/M6eGcICgE/zcnaTg+44OhFcgzH25dCSmpraAPv8rV2OSjy+W7p9whFsEQ6KspYf06CJmp6pBqV1&#10;BS6knlWpWFUN9Kfv3qO6JGXPHrm7fXvpVq2aVLjkEvm4XTuJe/kl2fDQQ7K6Z89sDoRdWpt79ZLy&#10;hQrJr9PUO9f8xo/iu1LUzDRNfMIWnYfdNchZcH7joBGBc3jIziaeQLjzoNLQdWlpaTfg80aoFdQM&#10;5mrh8yp7Vy3YJz/2eRjK4ki8gDBp0O/Q7bSFz8ugOfbP2c4vJ3LAfcPx3vwq8obcAYlsTaQGuovx&#10;b1TI56JC/AX/58NR6Xv3qeUaOOsj4Yuv5NTzL8nJXn2t7hzUern4m/NaWMJwWvsaEaQ9b6py9qXw&#10;C50I9jvKMG4bZ5VUiiBNjh5VLzJSi2ByoJpOm9Njy6NVCOfNVsqJ226X1MXWu7qJE3b/kSNyUZEi&#10;8sytt0rb2rXl9/vuk5jnn5dNDz4gq3r0yOzKWoHPnX37ygcNGkiZChUk3X6Xvb94USe69Ih4C0TN&#10;QqvfWFIWLPJ/fI3sff+2t+nh8P/D8ZtBb0CzkY93s5LD/AwhOTOSoCP4bTU0EnoIKm8HzwR28uD7&#10;F6HMZi22cyQHHH+IfRhDboOEH2inu/ai/JvkRve7JzGsZUILH3TKSLRehUq0NoKIoAb5nH0JgoIw&#10;5SFrzQ3gtnVWyT4/voSL8/zjHntSTtzb3dI9XSXx6+9UlydR18kVlnwzdKiUv+gimfHqq3L7ddfJ&#10;R61by8r775cNEFsda+BIdj/wgCy8+x4pgDLs+xHB3xhJ2NqJ5qSLCIyBsNXBVhYf2vTy/gq3CArH&#10;Y9i+3M4afzuISz5E61J8snVTFroK/xexfw4K9q8BqdmhDvjfs9zg/y1QO9u04UyBRGeT1npdGOCF&#10;+bfJAduDILWEq/v3iIg2Hel+9yCCz5/tpPcMwpyHwuMrZQC4bZ51ss+RuNOcqG1dGIi89PrrUuqS&#10;S6Q/nMdt118v73XsKMcGDpTtaHX80aWLvI2WB0o36fngg2p/nR23CJfmsGahhbcatVqzqay1Ei5X&#10;eE76yXqRFdEdUyeHtLS0G+0scVaBc2wBTUAeT7ZP1TMIR8fxKDYL2uYMZxokflFcvI9wIaw2PcD2&#10;v0YE8VdNe/zPmpC1whpw7/d3yQFxnIT/w34bGsK2hTba5rTHOqvEc3Sk+90lhwWLF8stbdrItWXK&#10;SPUrr5TqRYtKpUKF5OJ8+eSqUqXknQ+sJViIzo6vCFeyVY6gtPfXA6j9y1RUS5+f7POgJE/4RU7b&#10;rVcv5+PIAa3W/nY2OGvB+bIl8zDuk1+gHVCSffqZ4LtYiAP+n0I346u8dnDD3w0uRi1cHGsuqg0z&#10;8T9ZdhxZc6lgnwYzYmGcxyj1I3Dvf6blgG2+li2PHcWw2bt3bwEUJo/DntUHYuM+5n9ZDrv27JGf&#10;J02ST7/5Rr4eNkzmLlokScl/VXB1Yf2JcNVXruumnoUpVV61StRzLJyxxyVM8GlNDbfGa9ha4fMy&#10;GceiVXhCSzr7/uTiTfvy/2fAOf8f0uAqqCbUCLoe4uriF9m7GP6p4CLVhb6Hsswpx///KDlgu6cd&#10;9Szg+wcg661BwAl3JuSA7V1QxNfhgekisPsItMY60l/w+P9lBUK3vxepsBAXTuQaYmqByvqNrRYH&#10;HUjt+hLT4ib1NDlXpuVEDCeMksZmIDlg+yP7khsM/y4SEhI4p/xB1OY54yJbc5K4M/2ZlAO2X7Gj&#10;qwW/V0TcOSc8E7edSMsBx0zAB59UK2ZHJVeA/XNw3ObQlzjmX1PDXLjjd6blRvf7v0r2eRBOAefy&#10;OFyahVO5OSjOd4a70drwIAdsZy5zYzD8q0F+vgYZ+l7oO2idXUBmgzdAbsshPT39GTt6QcG+3RDn&#10;zNlMvuiOE4occAxOZfwC353xV2fi8AVx3CY4/svQ75D1dKMP7njnlhwQh8X4vx+UGRf3fv9a8Tys&#10;08nE+U67v0c5IL8OsC+rwXD2gczO1kkjZPSe+HwZspYRBbwRckMO2N6XlpZ2mx2VkEDY+tBz0FTI&#10;emF5ELCfVm7wfwz0ART0+Y4zBeJyPlQV6gg9jsL8A8haRhfgu4jLDY71Lb5TKw3jkw+QfeXeh9t/&#10;t9zofj9TcsD2AeTtm9UFNBj+S9hPuUZ8lpADtrmy5sdQRAbSYLIQbF0LcXYTxxOGoND7BZ8roYPY&#10;9rv8gwP24zRCTh/+x8zPDwTiSaeSuYIrwf85lhv8zwfJbrEPmQV8Xwf6R0zUILjGsdi23j0MfPfJ&#10;bfkwBt/9K/KRwZAr4AbgLKFn8Gm9FcfGuWG8yg1ucn7Bm6umfZhcB8ejc+G0Qs4A6Qw9D32FuPAJ&#10;W3ZRcQXUxtjv/+wg/yoYd5yLet2xG3wfktzg/20Q1yQPugZRamoqZ9X85OukHbuB5KD7zYscsL0J&#10;qs34IB7WO3qBe9/ckhv8vwFSS30YDAaAG6I4xFr9UijrHeMR3NR7oY9TUlLMev65BJK5KS7PUMha&#10;SzxEcH1SEHYm1A0qYJv1DMJUgpk3YeevRcWCgH35LEBm9yNsBJQvCBuH7wdjs5AdDQW+64HfcnXW&#10;nhscaz0qW32xaZ5lMBj8gRuHS033hliDn4vPzfjcBx22xe6i9dBs/DYCN9UL+GwCqf5zQ+6DQqwY&#10;0vsWXIPXIXbjsRtqJ7YPQc514sNdSyH+/gl0b1JSUmnbRI5gIQp7bJU8CfvD8DkdnxyApxZB46C3&#10;oB7QZYwvfn8D8uT4sF8ywi2HnuW7cezDZgO/V4Qm28EU+D/HcsA2u8yGQ63x7//swxoMBq/gxskD&#10;5YfYTcQ+eeMo/oHg+rBQ50qu5/NaQf+47jrE6ULErxMcBJ9M5syz5RBbvb9BjsO5AftleXFXMBCm&#10;LezMQ7gs4HtP8gXfRUND4LwCrnxrMBgMhrMEFPqctcfZdRuhkLpisTtXpv0Vuu/UqVOX2CYNBoPB&#10;8F8C/oBLkLN76y60TDhtneNGk9lKgRZgm+NA47H9IT4fwv4NoaJ2cIPBYDAYDAaDwWAwGAwGg8Fg&#10;MBgMBoPBYDAYDAaDwWAwGAwGg8FgMBgMBoPBYDAYDAaDwWAwGAwGg8FgMBgMBoPBYDAYDAaDwWAw&#10;GAwGg8FgMBgMBoPBYDAYDAaDwWAwGAwGg8FgMBgMBoPBYDAYDAaDwWD4O4iK+n/zgYVJCBOPRAAA&#10;AABJRU5ErkJggg=="/>
  <p:tag name="ISPRING_PRESENTERDATA_0" val="U3VyYWogUmF1dA==|||aHR0cDovL2FjYWR5bS5jb20=|e0Y3QTFBRUNCLTZBOTQtNEY2QS05RTg0LTBGQkREQkU5RjE1Rn0=|||MQ==|aHR0cDovL2FjYWR5bS5jb20=|SVNQUklOR19QUkVTRU5URVJfUEhPVE9fMA==|"/>
  <p:tag name="ISPRING_PLAYERS_CUSTOMIZATION" val="UEsDBBQAAgAIAIOZ9UTOggk37AIAAIgIAAAUAAAAdW5pdmVyc2FsL3BsYXllci54bWytVU1v2zAMPafA/oOhe62kXdc0kFt0BYod1qFA1m23QLUZW4tteZJcN/31o/xtz+lWYAcDNsX3SPGRNLt6TmLnCZQWMvXIwp0TB1JfBiINPfLw9fZ4Sa4u3x2xLOZ7UI4IPJKnwgJ4TJwAtK9EZhB8z03kkZ7BRWbiZEpIJcweuc+Qu4u0JO+OZuiSao9ExmQrSouicIVGRBpqGeeWRLu+TGimQENqQNEqDeI02JX5OxqfRKbU7DPQPWRm3h64Jmk5nrUYkBSnrlQhPZnPF/TH3ee1H0HCj0WqDU99IA5WclaW8pH7uzsZ5DFoa5uxKsk1GGOTKG0zZlZisUwdrXyPVA6bBLTmIWg3TkNCKyydALNtzHVU8+gBreXVO1Hzln4b+71p3ErlaOec5Y+x0BEe9SGddRLI6DAqS8rrlh300HTQrWUijoJfuVAQlJ/f2haZL0gVsO24Mk9XFz4e4Nst941U+xuEYRfVCrqtaG4lmluCWg63jb7uKEhz2y1wkytoSjVjTyIA+YUrxW1bXBqVA6MjY42lQzCj1ZVrkTpBWGSS+OwftLF+I2l+6teUKQH/Q5hPSNTWRKQBPN8K9DGQYE0NYLGtzTVZ7NqYXU46f0x6fT0wVTnWouBFHMNVCDiGATecdnZ6CAqKa3TxczXC9g4OgiMRRjE+ZpJhfHqQJuFqN8nQOzgIjqW/m4C25raMdFzHUTO1HcToxDphfq6NTMRL2Z6DPWNWZR++NnLN0XUm2oPz+R+jOIjRDOaWTKwu+9bbV83hvZ1TozufTVZZBt2K8wAmzyqvZhbybOQTwJbnsbnp59Tswx50lPPUdExzfcd+l8VavIBTiMD+6RantiYR2J7xyIflaY8B9cTtMghfmqYiMlpLUql5SDmGtXkSUFSYalY+ouqhknkajLRxs+7noGPcVdcKuBPDFjNdnGDzycwj7/GlvsvF2UV3lfPFRYMt87qvAle5vGFV1wl3nUHrfm0vwuqZx9ffUEsBAgAAFAACAAgAg5n1RM6CCTfsAgAAiAgAABQAAAAAAAAAAQAAAAAAAAAAAHVuaXZlcnNhbC9wbGF5ZXIueG1sUEsFBgAAAAABAAEAQgAAAB4DAAAAAA=="/>
  <p:tag name="ISPRING_PRESENTATION_TITLE" val="AcadymPresentation"/>
  <p:tag name="ISPRING_RESOURCE_PATHS_HASH_PRESENTER" val="6174bbf5b3baacc4f12fff536cf65753f67cc0ac"/>
</p:tagLst>
</file>

<file path=ppt/theme/theme1.xml><?xml version="1.0" encoding="utf-8"?>
<a:theme xmlns:a="http://schemas.openxmlformats.org/drawingml/2006/main" name="Retrospec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2770</TotalTime>
  <Words>566</Words>
  <Application>Microsoft Office PowerPoint</Application>
  <PresentationFormat>Widescreen</PresentationFormat>
  <Paragraphs>124</Paragraphs>
  <Slides>14</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Calibri</vt:lpstr>
      <vt:lpstr>Calibri Light</vt:lpstr>
      <vt:lpstr>Wingdings</vt:lpstr>
      <vt:lpstr>Retrospect</vt:lpstr>
      <vt:lpstr>PowerPoint Presentation</vt:lpstr>
      <vt:lpstr>WHAT IT IS</vt:lpstr>
      <vt:lpstr>WHAT PROBLEM IT SOLVES</vt:lpstr>
      <vt:lpstr>WHAT PROBLEM IT SOLVES</vt:lpstr>
      <vt:lpstr>WHO IT SERVES</vt:lpstr>
      <vt:lpstr>TEAM/WHY YOU</vt:lpstr>
      <vt:lpstr>OTHER KEY POINTS</vt:lpstr>
      <vt:lpstr>OTHER KEY POINTS</vt:lpstr>
      <vt:lpstr>OTHER KEY POINTS - USP</vt:lpstr>
      <vt:lpstr>Create Free Ad - 3 EASY STEP</vt:lpstr>
      <vt:lpstr>Listing Plan</vt:lpstr>
      <vt:lpstr>SCREEN SHOTS</vt:lpstr>
      <vt:lpstr>SCREEN SHOTS</vt:lpstr>
      <vt:lpstr>PowerPoint Presentation</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AcadymPresentation</dc:title>
  <dc:creator>Suraj Raut</dc:creator>
  <cp:lastModifiedBy>Suraj Raut</cp:lastModifiedBy>
  <cp:revision>225</cp:revision>
  <dcterms:created xsi:type="dcterms:W3CDTF">2015-01-05T13:04:50Z</dcterms:created>
  <dcterms:modified xsi:type="dcterms:W3CDTF">2015-06-10T09:58:29Z</dcterms:modified>
</cp:coreProperties>
</file>