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59" d="100"/>
          <a:sy n="59" d="100"/>
        </p:scale>
        <p:origin x="1685" y="-7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2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8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46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2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3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5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5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32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17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5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C250A-3C2D-4DE0-AA74-EE67051F7135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F771A-7D83-44BE-8DEF-1E5C2DEF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Australia: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524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945" y="0"/>
            <a:ext cx="4226109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7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22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099" y="0"/>
            <a:ext cx="3135802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2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092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43" y="0"/>
            <a:ext cx="3238313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8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171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112" y="0"/>
            <a:ext cx="3083776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7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-2667000" y="26670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05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10</Words>
  <Application>Microsoft Office PowerPoint</Application>
  <PresentationFormat>A4 Paper (210x297 mm)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Australia:</vt:lpstr>
      <vt:lpstr>  </vt:lpstr>
      <vt:lpstr>Canada</vt:lpstr>
      <vt:lpstr>   </vt:lpstr>
      <vt:lpstr>UK</vt:lpstr>
      <vt:lpstr>   </vt:lpstr>
      <vt:lpstr>USA</vt:lpstr>
      <vt:lpstr>   </vt:lpstr>
      <vt:lpstr>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Australia:</dc:title>
  <dc:creator>Linda Shaffer-Vanaria</dc:creator>
  <cp:lastModifiedBy>Linda Shaffer-Vanaria</cp:lastModifiedBy>
  <cp:revision>2</cp:revision>
  <dcterms:created xsi:type="dcterms:W3CDTF">2018-03-12T19:41:46Z</dcterms:created>
  <dcterms:modified xsi:type="dcterms:W3CDTF">2018-03-12T19:51:10Z</dcterms:modified>
</cp:coreProperties>
</file>