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04"/>
  </p:normalViewPr>
  <p:slideViewPr>
    <p:cSldViewPr snapToGrid="0">
      <p:cViewPr varScale="1">
        <p:scale>
          <a:sx n="114" d="100"/>
          <a:sy n="114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A10A-881F-A1BC-8AC0-E7A5E4678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898EB-8749-D7E3-1D93-CDF956A0B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4E5FD-F1A0-70EC-0BA9-05D1FBBBF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D6727-1574-0567-8BE0-0FBC7E5E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D91D6-5B24-E1CF-1D6B-B896F4DE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8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5230-D4B9-D008-CBF2-4D9E3136C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9CB64-E7AA-AD51-31D4-416814106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71F17-0AFC-CF3F-18FB-276AADA34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096BC-BB2E-F6AD-426D-51DCBF1BD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D1025-6BAB-6047-2DBB-5BBFE035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4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47144-5111-BA7F-C271-AB4E6556D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CB8E5-FCC2-C2DB-4BDD-E79E2F69C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23267-D88A-E50F-0004-E8A997957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96D62-06D4-2A09-9D92-C8A4AA68A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5CDD7-D2D0-48CE-2DFD-FF36FD17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026AB-E914-3B0A-0717-E213CF533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0C775-D8A8-0FB2-90C8-6D55EA79B7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26B6BF-EFDC-9B61-BBC6-30CC3F531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7DB24-8827-BBB6-8E21-6737F631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AFC0E-5394-B173-9190-724DE9B2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432EA-8CA8-E834-CA83-ECB0F4CC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1EBC-FE6D-BAC5-A506-627BCA6E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8154A-5B82-8B50-80E2-05CC5BAEB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3678D-15B3-376B-ADB6-1DEAC626B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534D9-7441-3FE3-A991-F2CE11B35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6CB37-5062-9928-30BA-920C58354C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5DB748-E21F-53B7-C07E-CBB53CEB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3E8ED0-E115-92BF-02FF-BEEB2341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3BC71D-2EAB-88E2-BF0B-520805831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0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3CE2-EBB1-49BF-1B13-BAB61DD6D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EA7648-F307-F7EF-F793-9B03FD43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BE907-7A13-FC29-95FE-6DBDAA2B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59FC1-C36D-7236-CF72-BA11D41BA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7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60D4D-77E2-65C1-86EB-0118675C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45FA1-29B7-A7E1-4A58-0379A163E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1C3C9-7EC5-D5D5-D454-ADA33710B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0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19333-6D83-DCCC-88D3-E684DFA5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9B20A-BDFE-8681-F7C8-4648346DB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7C335-ED8C-CA3A-5188-1C4DEC0F2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B6E63-5FDE-C57F-968E-70046615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A15EC-06C5-2351-0152-7E1A1F15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E1E0D-C5BE-CE30-3A61-2599DB6F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8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7C93-0B9E-C5D8-1A2D-63F5CAB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CA3505-2715-703C-7980-915C5FB618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3E4C2-BE6C-FE49-8710-31E7B1A28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7BDD4-8A33-8788-42E2-D7225DCC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B024C-EA21-0E70-B670-13B0AB39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9E6E8-BF36-56E9-2627-6958D894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31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E370-9F89-BE76-893B-809F08EA5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BB7A5-D733-276F-5198-8CDA254C6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D9737-C535-A44C-9E79-8A5067779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DB395-BC04-5FD7-328B-03DDF31D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7E2DB-6EF4-54C8-667C-068051C3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0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885BAA-2062-E342-01E0-0A501C4B6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4248D-0B75-BA9C-C8FA-4D341F51C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1C128-12DF-66B7-F01A-5E2387A3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8FDDC-C9B3-EECC-1342-A8CFD5FF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0CA8D-F69C-28B3-C8CC-9293BDCB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E8B697-8C0E-559B-C45B-8588945E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707FF-D193-8727-347A-524DB3B14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D9B3D-06B8-2581-4115-174BABBB8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B3E068-5AFF-1E4A-8EA7-B3231B4894E1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5C7A5-F113-8C9E-298A-960DFE3A5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AA9B9-F41E-8E58-FC4B-C3477690D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5214D-0620-4242-8A76-E7CFDF12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B5B37B5E-F35B-5C7B-3E4A-340722A685AB}"/>
              </a:ext>
            </a:extLst>
          </p:cNvPr>
          <p:cNvGrpSpPr/>
          <p:nvPr/>
        </p:nvGrpSpPr>
        <p:grpSpPr>
          <a:xfrm>
            <a:off x="-12632" y="-3313"/>
            <a:ext cx="12629019" cy="6877056"/>
            <a:chOff x="-12632" y="-3313"/>
            <a:chExt cx="12629019" cy="68770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6AD2F5C-66B5-DB0D-4676-E20344DBD40E}"/>
                </a:ext>
              </a:extLst>
            </p:cNvPr>
            <p:cNvGrpSpPr/>
            <p:nvPr/>
          </p:nvGrpSpPr>
          <p:grpSpPr>
            <a:xfrm>
              <a:off x="-12632" y="-3313"/>
              <a:ext cx="12629019" cy="6861313"/>
              <a:chOff x="-12632" y="-3313"/>
              <a:chExt cx="12629019" cy="6861313"/>
            </a:xfrm>
          </p:grpSpPr>
          <p:pic>
            <p:nvPicPr>
              <p:cNvPr id="5" name="Picture 4" descr="A shelf with boxes of chocolates&#10;&#10;Description automatically generated">
                <a:extLst>
                  <a:ext uri="{FF2B5EF4-FFF2-40B4-BE49-F238E27FC236}">
                    <a16:creationId xmlns:a16="http://schemas.microsoft.com/office/drawing/2014/main" id="{09A9D58C-7027-6830-E829-6E20D6BB5E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26113" y="3089427"/>
                <a:ext cx="2826430" cy="3768573"/>
              </a:xfrm>
              <a:prstGeom prst="rect">
                <a:avLst/>
              </a:prstGeom>
            </p:spPr>
          </p:pic>
          <p:pic>
            <p:nvPicPr>
              <p:cNvPr id="7" name="Picture 6" descr="A shelf with different types of food&#10;&#10;Description automatically generated">
                <a:extLst>
                  <a:ext uri="{FF2B5EF4-FFF2-40B4-BE49-F238E27FC236}">
                    <a16:creationId xmlns:a16="http://schemas.microsoft.com/office/drawing/2014/main" id="{14478B7F-C2AC-F986-C8AB-7187402DF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87745" y="3089427"/>
                <a:ext cx="1228642" cy="1705109"/>
              </a:xfrm>
              <a:prstGeom prst="rect">
                <a:avLst/>
              </a:prstGeom>
            </p:spPr>
          </p:pic>
          <p:pic>
            <p:nvPicPr>
              <p:cNvPr id="9" name="Picture 8" descr="A display of various bags and other items&#10;&#10;Description automatically generated with medium confidence">
                <a:extLst>
                  <a:ext uri="{FF2B5EF4-FFF2-40B4-BE49-F238E27FC236}">
                    <a16:creationId xmlns:a16="http://schemas.microsoft.com/office/drawing/2014/main" id="{47BCDC4C-042D-B95D-46F9-F616C14FBF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86821" y="-3313"/>
                <a:ext cx="2295940" cy="3061253"/>
              </a:xfrm>
              <a:prstGeom prst="rect">
                <a:avLst/>
              </a:prstGeom>
            </p:spPr>
          </p:pic>
          <p:pic>
            <p:nvPicPr>
              <p:cNvPr id="17" name="Picture 16" descr="A hand holding a packet of candy&#10;&#10;Description automatically generated">
                <a:extLst>
                  <a:ext uri="{FF2B5EF4-FFF2-40B4-BE49-F238E27FC236}">
                    <a16:creationId xmlns:a16="http://schemas.microsoft.com/office/drawing/2014/main" id="{30EB1F95-E58A-B793-2AF5-52FD1022B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9937792" y="382655"/>
                <a:ext cx="3061251" cy="2295939"/>
              </a:xfrm>
              <a:prstGeom prst="rect">
                <a:avLst/>
              </a:prstGeom>
            </p:spPr>
          </p:pic>
          <p:pic>
            <p:nvPicPr>
              <p:cNvPr id="19" name="Picture 18" descr="A group of colorful packets on a glass shelf&#10;&#10;Description automatically generated">
                <a:extLst>
                  <a:ext uri="{FF2B5EF4-FFF2-40B4-BE49-F238E27FC236}">
                    <a16:creationId xmlns:a16="http://schemas.microsoft.com/office/drawing/2014/main" id="{58C82EFC-A4A9-F6D6-6E31-F3A895A62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3462996" y="4694202"/>
                <a:ext cx="2472912" cy="1854684"/>
              </a:xfrm>
              <a:prstGeom prst="rect">
                <a:avLst/>
              </a:prstGeom>
            </p:spPr>
          </p:pic>
          <p:pic>
            <p:nvPicPr>
              <p:cNvPr id="21" name="Picture 20" descr="A framed sign on a shelf&#10;&#10;Description automatically generated">
                <a:extLst>
                  <a:ext uri="{FF2B5EF4-FFF2-40B4-BE49-F238E27FC236}">
                    <a16:creationId xmlns:a16="http://schemas.microsoft.com/office/drawing/2014/main" id="{82F06358-B55C-79CC-BAB7-A90DEE977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570625" y="4694202"/>
                <a:ext cx="2472912" cy="1854684"/>
              </a:xfrm>
              <a:prstGeom prst="rect">
                <a:avLst/>
              </a:prstGeom>
            </p:spPr>
          </p:pic>
          <p:pic>
            <p:nvPicPr>
              <p:cNvPr id="23" name="Picture 22" descr="A colorful box with a face on it&#10;&#10;Description automatically generated">
                <a:extLst>
                  <a:ext uri="{FF2B5EF4-FFF2-40B4-BE49-F238E27FC236}">
                    <a16:creationId xmlns:a16="http://schemas.microsoft.com/office/drawing/2014/main" id="{F3444F99-9C55-30CE-E1C7-FF99E1C47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-321746" y="4690889"/>
                <a:ext cx="2472912" cy="1854684"/>
              </a:xfrm>
              <a:prstGeom prst="rect">
                <a:avLst/>
              </a:prstGeom>
            </p:spPr>
          </p:pic>
          <p:pic>
            <p:nvPicPr>
              <p:cNvPr id="27" name="Picture 26" descr="A store front with a red sign&#10;&#10;Description automatically generated">
                <a:extLst>
                  <a:ext uri="{FF2B5EF4-FFF2-40B4-BE49-F238E27FC236}">
                    <a16:creationId xmlns:a16="http://schemas.microsoft.com/office/drawing/2014/main" id="{00964763-FCD8-D58B-B418-AD6F7C461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2632" y="0"/>
                <a:ext cx="5639426" cy="4339993"/>
              </a:xfrm>
              <a:prstGeom prst="rect">
                <a:avLst/>
              </a:prstGeom>
            </p:spPr>
          </p:pic>
          <p:pic>
            <p:nvPicPr>
              <p:cNvPr id="31" name="Picture 30" descr="A book on a shelf&#10;&#10;Description automatically generated">
                <a:extLst>
                  <a:ext uri="{FF2B5EF4-FFF2-40B4-BE49-F238E27FC236}">
                    <a16:creationId xmlns:a16="http://schemas.microsoft.com/office/drawing/2014/main" id="{9636E42F-D2FA-DA07-FEC1-93A0B2434F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0984420" y="5226036"/>
                <a:ext cx="2035287" cy="1228641"/>
              </a:xfrm>
              <a:prstGeom prst="rect">
                <a:avLst/>
              </a:prstGeom>
            </p:spPr>
          </p:pic>
        </p:grpSp>
        <p:pic>
          <p:nvPicPr>
            <p:cNvPr id="25" name="Picture 24" descr="A shelf with glass domes and shells&#10;&#10;Description automatically generated with medium confidence">
              <a:extLst>
                <a:ext uri="{FF2B5EF4-FFF2-40B4-BE49-F238E27FC236}">
                  <a16:creationId xmlns:a16="http://schemas.microsoft.com/office/drawing/2014/main" id="{7D9F24E6-D293-9603-1E43-D583F7EE4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1994" y="3073683"/>
              <a:ext cx="2814845" cy="3800060"/>
            </a:xfrm>
            <a:prstGeom prst="rect">
              <a:avLst/>
            </a:prstGeom>
          </p:spPr>
        </p:pic>
        <p:pic>
          <p:nvPicPr>
            <p:cNvPr id="28" name="Picture 27" descr="A group of items on a shelf&#10;&#10;Description automatically generated">
              <a:extLst>
                <a:ext uri="{FF2B5EF4-FFF2-40B4-BE49-F238E27FC236}">
                  <a16:creationId xmlns:a16="http://schemas.microsoft.com/office/drawing/2014/main" id="{660DA113-A5F9-12D2-52B1-D4245F565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1993" y="-1"/>
              <a:ext cx="2293455" cy="30467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82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EA60C-1AAC-81C1-E297-2708A7358F1B}"/>
              </a:ext>
            </a:extLst>
          </p:cNvPr>
          <p:cNvGrpSpPr/>
          <p:nvPr/>
        </p:nvGrpSpPr>
        <p:grpSpPr>
          <a:xfrm>
            <a:off x="0" y="1727200"/>
            <a:ext cx="5143500" cy="5130800"/>
            <a:chOff x="0" y="1727200"/>
            <a:chExt cx="5143500" cy="5130800"/>
          </a:xfrm>
        </p:grpSpPr>
        <p:pic>
          <p:nvPicPr>
            <p:cNvPr id="3" name="Picture 2" descr="A purple bag with a mushroom on it&#10;&#10;Description automatically generated">
              <a:extLst>
                <a:ext uri="{FF2B5EF4-FFF2-40B4-BE49-F238E27FC236}">
                  <a16:creationId xmlns:a16="http://schemas.microsoft.com/office/drawing/2014/main" id="{9C5E6AE7-1577-230C-685C-CDAE23A21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350" y="1720850"/>
              <a:ext cx="5130800" cy="5143500"/>
            </a:xfrm>
            <a:prstGeom prst="rect">
              <a:avLst/>
            </a:prstGeom>
          </p:spPr>
        </p:pic>
        <p:pic>
          <p:nvPicPr>
            <p:cNvPr id="9" name="Picture 8" descr="A red outline of a bird with wings spread out&#10;&#10;Description automatically generated">
              <a:extLst>
                <a:ext uri="{FF2B5EF4-FFF2-40B4-BE49-F238E27FC236}">
                  <a16:creationId xmlns:a16="http://schemas.microsoft.com/office/drawing/2014/main" id="{2AA64A63-0AC8-620B-5EFC-F94FF261A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6706" y="5889760"/>
              <a:ext cx="1507772" cy="876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5135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CDC1DAB-6344-32D4-33D4-E469756C355C}"/>
              </a:ext>
            </a:extLst>
          </p:cNvPr>
          <p:cNvGrpSpPr/>
          <p:nvPr/>
        </p:nvGrpSpPr>
        <p:grpSpPr>
          <a:xfrm>
            <a:off x="0" y="1715912"/>
            <a:ext cx="5143500" cy="5142090"/>
            <a:chOff x="0" y="1715912"/>
            <a:chExt cx="5143500" cy="5142090"/>
          </a:xfrm>
        </p:grpSpPr>
        <p:pic>
          <p:nvPicPr>
            <p:cNvPr id="3" name="Picture 2" descr="A dried mushroom and purple bags&#10;&#10;Description automatically generated">
              <a:extLst>
                <a:ext uri="{FF2B5EF4-FFF2-40B4-BE49-F238E27FC236}">
                  <a16:creationId xmlns:a16="http://schemas.microsoft.com/office/drawing/2014/main" id="{E8EE4C70-4F9A-D851-51EC-20CA084E9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5" y="1715207"/>
              <a:ext cx="5142090" cy="5143500"/>
            </a:xfrm>
            <a:prstGeom prst="rect">
              <a:avLst/>
            </a:prstGeom>
          </p:spPr>
        </p:pic>
        <p:pic>
          <p:nvPicPr>
            <p:cNvPr id="5" name="Picture 4" descr="A red outline of a bird with wings spread out&#10;&#10;Description automatically generated">
              <a:extLst>
                <a:ext uri="{FF2B5EF4-FFF2-40B4-BE49-F238E27FC236}">
                  <a16:creationId xmlns:a16="http://schemas.microsoft.com/office/drawing/2014/main" id="{52DCAB63-7E39-43AD-57E4-202F3F4E8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6706" y="5889760"/>
              <a:ext cx="1507772" cy="876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595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9931735-13D2-2016-E40F-962344DA8FA7}"/>
              </a:ext>
            </a:extLst>
          </p:cNvPr>
          <p:cNvGrpSpPr/>
          <p:nvPr/>
        </p:nvGrpSpPr>
        <p:grpSpPr>
          <a:xfrm>
            <a:off x="1" y="1704622"/>
            <a:ext cx="5143500" cy="5153379"/>
            <a:chOff x="1" y="1704622"/>
            <a:chExt cx="5143500" cy="5153379"/>
          </a:xfrm>
        </p:grpSpPr>
        <p:pic>
          <p:nvPicPr>
            <p:cNvPr id="3" name="Picture 2" descr="A white sign with red text on it&#10;&#10;Description automatically generated">
              <a:extLst>
                <a:ext uri="{FF2B5EF4-FFF2-40B4-BE49-F238E27FC236}">
                  <a16:creationId xmlns:a16="http://schemas.microsoft.com/office/drawing/2014/main" id="{9723AD53-A7FF-5140-F0EF-CD3E6D2EA8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-4939" y="1709562"/>
              <a:ext cx="5153379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4CC8AA7F-5DF6-698E-89E8-4FA85D2A07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316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740288F-1CBF-317B-29E1-F8FE40FFC181}"/>
              </a:ext>
            </a:extLst>
          </p:cNvPr>
          <p:cNvGrpSpPr/>
          <p:nvPr/>
        </p:nvGrpSpPr>
        <p:grpSpPr>
          <a:xfrm>
            <a:off x="1" y="1715911"/>
            <a:ext cx="5143500" cy="5142090"/>
            <a:chOff x="1" y="1715911"/>
            <a:chExt cx="5143500" cy="5142090"/>
          </a:xfrm>
        </p:grpSpPr>
        <p:pic>
          <p:nvPicPr>
            <p:cNvPr id="3" name="Picture 2" descr="A hand holding a packet of candy&#10;&#10;Description automatically generated">
              <a:extLst>
                <a:ext uri="{FF2B5EF4-FFF2-40B4-BE49-F238E27FC236}">
                  <a16:creationId xmlns:a16="http://schemas.microsoft.com/office/drawing/2014/main" id="{82F82179-917E-6E54-D07C-7C40E6154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6" y="1715206"/>
              <a:ext cx="5142090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60DC66C9-D916-85B8-8473-02E5A61C1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477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lorful packets on a glass shelf&#10;&#10;Description automatically generated">
            <a:extLst>
              <a:ext uri="{FF2B5EF4-FFF2-40B4-BE49-F238E27FC236}">
                <a16:creationId xmlns:a16="http://schemas.microsoft.com/office/drawing/2014/main" id="{28921009-1A89-2204-A7DE-158B451789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939" y="1709561"/>
            <a:ext cx="5153378" cy="5143500"/>
          </a:xfrm>
          <a:prstGeom prst="rect">
            <a:avLst/>
          </a:prstGeom>
        </p:spPr>
      </p:pic>
      <p:pic>
        <p:nvPicPr>
          <p:cNvPr id="4" name="Picture 3" descr="A white bird with wings and text&#10;&#10;Description automatically generated">
            <a:extLst>
              <a:ext uri="{FF2B5EF4-FFF2-40B4-BE49-F238E27FC236}">
                <a16:creationId xmlns:a16="http://schemas.microsoft.com/office/drawing/2014/main" id="{33C1B45E-81BE-0C96-9C5C-0C9A79401F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4617" y="5480999"/>
            <a:ext cx="1648883" cy="137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2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AA57A6E-EB00-5A6B-A1CA-DA2E6A10489D}"/>
              </a:ext>
            </a:extLst>
          </p:cNvPr>
          <p:cNvGrpSpPr/>
          <p:nvPr/>
        </p:nvGrpSpPr>
        <p:grpSpPr>
          <a:xfrm>
            <a:off x="0" y="1715911"/>
            <a:ext cx="5143500" cy="5142089"/>
            <a:chOff x="0" y="1715911"/>
            <a:chExt cx="5143500" cy="5142089"/>
          </a:xfrm>
        </p:grpSpPr>
        <p:pic>
          <p:nvPicPr>
            <p:cNvPr id="3" name="Picture 2" descr="A small white sign on a tree stump&#10;&#10;Description automatically generated">
              <a:extLst>
                <a:ext uri="{FF2B5EF4-FFF2-40B4-BE49-F238E27FC236}">
                  <a16:creationId xmlns:a16="http://schemas.microsoft.com/office/drawing/2014/main" id="{D09477D6-999C-358C-0F4A-A4D8909E4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5" y="1715206"/>
              <a:ext cx="5142089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1B6EDE1A-8AD8-BE75-1D60-4B31BAB1C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6794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85BD004-3D4B-31FD-32F3-DBA31C26025F}"/>
              </a:ext>
            </a:extLst>
          </p:cNvPr>
          <p:cNvGrpSpPr/>
          <p:nvPr/>
        </p:nvGrpSpPr>
        <p:grpSpPr>
          <a:xfrm>
            <a:off x="1" y="1715911"/>
            <a:ext cx="5143500" cy="5142090"/>
            <a:chOff x="1" y="1715911"/>
            <a:chExt cx="5143500" cy="5142090"/>
          </a:xfrm>
        </p:grpSpPr>
        <p:pic>
          <p:nvPicPr>
            <p:cNvPr id="3" name="Picture 2" descr="A bottle of medicine next to a plant&#10;&#10;Description automatically generated">
              <a:extLst>
                <a:ext uri="{FF2B5EF4-FFF2-40B4-BE49-F238E27FC236}">
                  <a16:creationId xmlns:a16="http://schemas.microsoft.com/office/drawing/2014/main" id="{DD327130-CF3A-6BCF-990B-F30C255AA0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6" y="1715206"/>
              <a:ext cx="5142090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4C2E92B0-CB39-D8FA-5703-B71BBCEFA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9117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E3E4556-3A2D-DC43-49BD-8462F8189FB3}"/>
              </a:ext>
            </a:extLst>
          </p:cNvPr>
          <p:cNvGrpSpPr/>
          <p:nvPr/>
        </p:nvGrpSpPr>
        <p:grpSpPr>
          <a:xfrm>
            <a:off x="1" y="1715911"/>
            <a:ext cx="5143500" cy="5142090"/>
            <a:chOff x="1" y="1715911"/>
            <a:chExt cx="5143500" cy="5142090"/>
          </a:xfrm>
        </p:grpSpPr>
        <p:pic>
          <p:nvPicPr>
            <p:cNvPr id="3" name="Picture 2" descr="A plastic container with a colorful label on it&#10;&#10;Description automatically generated">
              <a:extLst>
                <a:ext uri="{FF2B5EF4-FFF2-40B4-BE49-F238E27FC236}">
                  <a16:creationId xmlns:a16="http://schemas.microsoft.com/office/drawing/2014/main" id="{F02A8075-7038-9BBF-1BF0-3C33CAFF10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6" y="1715206"/>
              <a:ext cx="5142090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97C4D744-40B0-05B6-74C9-CDBCE87F92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545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726561-3ADD-543B-4F10-89BDC9FCA6AE}"/>
              </a:ext>
            </a:extLst>
          </p:cNvPr>
          <p:cNvGrpSpPr/>
          <p:nvPr/>
        </p:nvGrpSpPr>
        <p:grpSpPr>
          <a:xfrm>
            <a:off x="0" y="1715910"/>
            <a:ext cx="5143500" cy="5142090"/>
            <a:chOff x="0" y="1715910"/>
            <a:chExt cx="5143500" cy="5142090"/>
          </a:xfrm>
        </p:grpSpPr>
        <p:pic>
          <p:nvPicPr>
            <p:cNvPr id="3" name="Picture 2" descr="A plant next to a container&#10;&#10;Description automatically generated">
              <a:extLst>
                <a:ext uri="{FF2B5EF4-FFF2-40B4-BE49-F238E27FC236}">
                  <a16:creationId xmlns:a16="http://schemas.microsoft.com/office/drawing/2014/main" id="{76D3BAA4-EA32-FD57-7C8F-24C67013A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05" y="1715205"/>
              <a:ext cx="5142089" cy="5143500"/>
            </a:xfrm>
            <a:prstGeom prst="rect">
              <a:avLst/>
            </a:prstGeom>
          </p:spPr>
        </p:pic>
        <p:pic>
          <p:nvPicPr>
            <p:cNvPr id="4" name="Picture 3" descr="A white bird with wings and text&#10;&#10;Description automatically generated">
              <a:extLst>
                <a:ext uri="{FF2B5EF4-FFF2-40B4-BE49-F238E27FC236}">
                  <a16:creationId xmlns:a16="http://schemas.microsoft.com/office/drawing/2014/main" id="{3A976D41-6BFA-7D4A-E9B9-99E6F3853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4617" y="5480999"/>
              <a:ext cx="1648883" cy="137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7015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Black</dc:creator>
  <cp:lastModifiedBy>Josh Black</cp:lastModifiedBy>
  <cp:revision>3</cp:revision>
  <dcterms:created xsi:type="dcterms:W3CDTF">2024-08-19T02:29:24Z</dcterms:created>
  <dcterms:modified xsi:type="dcterms:W3CDTF">2024-10-25T04:12:07Z</dcterms:modified>
</cp:coreProperties>
</file>