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3" r:id="rId5"/>
    <p:sldId id="264" r:id="rId6"/>
    <p:sldId id="262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20000"/>
      </a:spcBef>
      <a:spcAft>
        <a:spcPct val="0"/>
      </a:spcAft>
      <a:buChar char="•"/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6699"/>
    <a:srgbClr val="003366"/>
    <a:srgbClr val="003399"/>
    <a:srgbClr val="777777"/>
    <a:srgbClr val="5F5F5F"/>
    <a:srgbClr val="4D4D4D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44" autoAdjust="0"/>
  </p:normalViewPr>
  <p:slideViewPr>
    <p:cSldViewPr>
      <p:cViewPr varScale="1">
        <p:scale>
          <a:sx n="54" d="100"/>
          <a:sy n="54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7ED82-D1AB-4290-A070-DDF4240EABC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5E25B-BE39-4996-B99F-531C2E666B8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2B1BC-E908-44F2-B92A-035F4AD6C78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9D3F57-0CC7-42F4-8174-99A11EDC15B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139DF-21F5-4C2C-A24A-36A17B189A7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AD1E3-8AF1-469D-AD2B-750C13BA6BB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407DE-080E-4E3A-9360-2826C2C13B6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0DFC9-4B5E-4470-99A0-277EE10535A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91B8D-A924-416F-87F3-08009AD94D1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EC7E4-C09F-4A8C-8712-A6B3AD54330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233031-202E-4D37-A1A8-8BFD6715BF3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/>
            </a:lvl1pPr>
          </a:lstStyle>
          <a:p>
            <a:fld id="{19F8F2B8-8EE6-4CC5-B786-06047552000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3dpageflip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3dpageflip.com/pageflip-3d-pro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3dpageflip.com/pageflip-3d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3dpageflip.com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1625897"/>
            <a:ext cx="7772400" cy="1512714"/>
          </a:xfrm>
        </p:spPr>
        <p:txBody>
          <a:bodyPr/>
          <a:lstStyle/>
          <a:p>
            <a:pPr algn="l"/>
            <a:r>
              <a:rPr lang="en-US" altLang="zh-CN" sz="3600" b="1" dirty="0" smtClean="0">
                <a:solidFill>
                  <a:schemeClr val="bg1"/>
                </a:solidFill>
                <a:latin typeface="Tahoma" pitchFamily="34" charset="0"/>
              </a:rPr>
              <a:t>Add Table of Content to Flipping Book with 3DPageFlip Software</a:t>
            </a:r>
            <a:endParaRPr lang="en-US" altLang="zh-CN" sz="36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068960"/>
            <a:ext cx="6400800" cy="506413"/>
          </a:xfrm>
        </p:spPr>
        <p:txBody>
          <a:bodyPr/>
          <a:lstStyle/>
          <a:p>
            <a:pPr algn="l"/>
            <a:r>
              <a:rPr lang="en-US" altLang="zh-CN" sz="2400" dirty="0" smtClean="0">
                <a:solidFill>
                  <a:schemeClr val="bg1"/>
                </a:solidFill>
              </a:rPr>
              <a:t>From: </a:t>
            </a:r>
            <a:r>
              <a:rPr lang="en-US" altLang="zh-CN" sz="2400" dirty="0" smtClean="0">
                <a:solidFill>
                  <a:schemeClr val="bg1"/>
                </a:solidFill>
                <a:hlinkClick r:id="rId3"/>
              </a:rPr>
              <a:t>3DPageFlip.com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logo (1)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04664"/>
            <a:ext cx="3174603" cy="634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060575"/>
            <a:ext cx="7427912" cy="439276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800" b="1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Introduction</a:t>
            </a:r>
            <a:endParaRPr lang="en-US" altLang="ko-KR" sz="2800" b="1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0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3DPageFlip.com is desktop publishing software company established in China. It provides flash page flip software 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for both PC and Mac users. You can create amazing page flipping book with its software. 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  <a:hlinkClick r:id="rId3"/>
              </a:rPr>
              <a:t>3D </a:t>
            </a:r>
            <a:r>
              <a:rPr lang="en-US" altLang="ko-KR" sz="2000" dirty="0" err="1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  <a:hlinkClick r:id="rId3"/>
              </a:rPr>
              <a:t>PageFlip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  <a:hlinkClick r:id="rId3"/>
              </a:rPr>
              <a:t> Professional 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and 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  <a:hlinkClick r:id="rId4"/>
              </a:rPr>
              <a:t>3D </a:t>
            </a:r>
            <a:r>
              <a:rPr lang="en-US" altLang="ko-KR" sz="2000" dirty="0" err="1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  <a:hlinkClick r:id="rId4"/>
              </a:rPr>
              <a:t>PageFlip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  <a:hlinkClick r:id="rId4"/>
              </a:rPr>
              <a:t> Standard </a:t>
            </a:r>
            <a:r>
              <a:rPr lang="en-US" altLang="ko-KR" sz="20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are two hottest products selling on website. </a:t>
            </a:r>
            <a:endParaRPr lang="ru-RU" altLang="ko-KR" sz="20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endParaRPr lang="en-US" altLang="ko-KR" sz="20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r>
              <a:rPr lang="en-US" altLang="zh-CN" sz="2000" dirty="0" smtClean="0">
                <a:solidFill>
                  <a:schemeClr val="bg1"/>
                </a:solidFill>
              </a:rPr>
              <a:t>The slideshow teaches you to use one of its great features, to create table of content for a flipping book in simple steps.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6088" y="1844824"/>
            <a:ext cx="7427912" cy="72008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Step1, transfer left panel to “Table of Contents”</a:t>
            </a:r>
            <a:endParaRPr lang="en-US" altLang="ko-KR" sz="24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4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zh-CN" sz="2400" dirty="0">
              <a:solidFill>
                <a:schemeClr val="bg1"/>
              </a:solidFill>
            </a:endParaRPr>
          </a:p>
        </p:txBody>
      </p:sp>
      <p:pic>
        <p:nvPicPr>
          <p:cNvPr id="3" name="Picture 2" descr="QQ截图201306281354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3212976"/>
            <a:ext cx="5337224" cy="3493562"/>
          </a:xfrm>
          <a:prstGeom prst="rect">
            <a:avLst/>
          </a:prstGeom>
        </p:spPr>
      </p:pic>
      <p:pic>
        <p:nvPicPr>
          <p:cNvPr id="4" name="Picture 3" descr="QQ截图201306281355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2636912"/>
            <a:ext cx="4435809" cy="512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2699792" y="3068960"/>
            <a:ext cx="1872208" cy="720080"/>
          </a:xfrm>
          <a:prstGeom prst="straightConnector1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36096" y="1988840"/>
            <a:ext cx="3707904" cy="7920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Step2, edit table of contents.</a:t>
            </a:r>
            <a:endParaRPr lang="en-US" altLang="ko-KR" sz="24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4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zh-CN" sz="2400" dirty="0">
              <a:solidFill>
                <a:schemeClr val="bg1"/>
              </a:solidFill>
            </a:endParaRPr>
          </a:p>
        </p:txBody>
      </p:sp>
      <p:pic>
        <p:nvPicPr>
          <p:cNvPr id="7" name="Picture 6" descr="QQ截图20130628140107副本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013885"/>
            <a:ext cx="4194200" cy="4727483"/>
          </a:xfrm>
          <a:prstGeom prst="rect">
            <a:avLst/>
          </a:prstGeom>
        </p:spPr>
      </p:pic>
      <p:sp>
        <p:nvSpPr>
          <p:cNvPr id="8" name="Flowchart: Alternate Process 7"/>
          <p:cNvSpPr/>
          <p:nvPr/>
        </p:nvSpPr>
        <p:spPr bwMode="auto">
          <a:xfrm>
            <a:off x="1475656" y="2492896"/>
            <a:ext cx="3672408" cy="432048"/>
          </a:xfrm>
          <a:prstGeom prst="flowChartAlternateProcess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zh-CN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 flipV="1">
            <a:off x="4716016" y="2996952"/>
            <a:ext cx="1080120" cy="576064"/>
          </a:xfrm>
          <a:prstGeom prst="straightConnector1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5796136" y="3212976"/>
            <a:ext cx="34553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굴림" pitchFamily="34" charset="-127"/>
                <a:cs typeface="+mn-cs"/>
              </a:rPr>
              <a:t>Add</a:t>
            </a:r>
            <a:r>
              <a:rPr lang="en-US" altLang="ko-KR" sz="2000" kern="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, move, import, output, and delete table of content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굴림" pitchFamily="34" charset="-127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868144" y="5301208"/>
            <a:ext cx="327585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굴림" pitchFamily="34" charset="-127"/>
                <a:cs typeface="+mn-cs"/>
              </a:rPr>
              <a:t>Edit title and page number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4427984" y="5661248"/>
            <a:ext cx="1296144" cy="432048"/>
          </a:xfrm>
          <a:prstGeom prst="straightConnector1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Flowchart: Alternate Process 18"/>
          <p:cNvSpPr/>
          <p:nvPr/>
        </p:nvSpPr>
        <p:spPr bwMode="auto">
          <a:xfrm>
            <a:off x="1403648" y="5733256"/>
            <a:ext cx="3024336" cy="792088"/>
          </a:xfrm>
          <a:prstGeom prst="flowChartAlternateProcess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zh-CN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6088" y="1484784"/>
            <a:ext cx="7427912" cy="122413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Step3, Apply Change to save your settings. </a:t>
            </a:r>
            <a:r>
              <a:rPr lang="en-US" altLang="ko-KR" sz="2400" dirty="0" smtClean="0">
                <a:solidFill>
                  <a:schemeClr val="bg1"/>
                </a:solidFill>
                <a:latin typeface="Verdana" pitchFamily="34" charset="0"/>
                <a:ea typeface="굴림" pitchFamily="34" charset="-127"/>
              </a:rPr>
              <a:t>Click “Content” icon in toolbar, the table of contents will present in the right of 3d page flip book</a:t>
            </a:r>
            <a:endParaRPr lang="en-US" altLang="ko-KR" sz="24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ko-KR" sz="2400" dirty="0">
              <a:solidFill>
                <a:schemeClr val="bg1"/>
              </a:solidFill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endParaRPr lang="en-US" altLang="zh-CN" sz="2400" dirty="0">
              <a:solidFill>
                <a:schemeClr val="bg1"/>
              </a:solidFill>
            </a:endParaRPr>
          </a:p>
        </p:txBody>
      </p:sp>
      <p:pic>
        <p:nvPicPr>
          <p:cNvPr id="7" name="Picture 6" descr="QQ截图201306281411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852936"/>
            <a:ext cx="6228184" cy="3861035"/>
          </a:xfrm>
          <a:prstGeom prst="rect">
            <a:avLst/>
          </a:prstGeom>
        </p:spPr>
      </p:pic>
      <p:pic>
        <p:nvPicPr>
          <p:cNvPr id="8" name="Picture 7" descr="QQ截图20130628141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2636912"/>
            <a:ext cx="3275856" cy="3030167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5364088" y="3429000"/>
            <a:ext cx="864096" cy="576064"/>
          </a:xfrm>
          <a:prstGeom prst="straightConnector1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 (1)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9397" y="260648"/>
            <a:ext cx="3174603" cy="634921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2" y="692696"/>
            <a:ext cx="8208143" cy="1512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Thank</a:t>
            </a:r>
            <a:r>
              <a:rPr kumimoji="0" lang="en-US" altLang="zh-CN" sz="36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you for watching!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31640" y="1991743"/>
            <a:ext cx="6480720" cy="650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more information: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3DPageFlip.com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screen_plain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2492896"/>
            <a:ext cx="6480720" cy="4197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ondershare_20060524c">
  <a:themeElements>
    <a:clrScheme name="wondershare_20060524c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ondershare_20060524c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zh-CN" alt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zh-CN" alt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wondershare_20060524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ndershare_20060524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ndershare_20060524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ndershare_20060524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ndershare_20060524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ndershare_20060524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ndershare_20060524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ndershare_20060524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ndershare_20060524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ndershare_20060524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ndershare_20060524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ndershare_20060524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wondershare_20060524c</Template>
  <TotalTime>38</TotalTime>
  <Words>165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wondershare_20060524c</vt:lpstr>
      <vt:lpstr>Add Table of Content to Flipping Book with 3DPageFlip Software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Jane Chow</dc:creator>
  <cp:lastModifiedBy>Jane Chow</cp:lastModifiedBy>
  <cp:revision>18</cp:revision>
  <dcterms:created xsi:type="dcterms:W3CDTF">2013-06-28T05:39:12Z</dcterms:created>
  <dcterms:modified xsi:type="dcterms:W3CDTF">2013-06-28T06:18:39Z</dcterms:modified>
</cp:coreProperties>
</file>