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3" r:id="rId2"/>
    <p:sldId id="261" r:id="rId3"/>
    <p:sldId id="265" r:id="rId4"/>
    <p:sldId id="264" r:id="rId5"/>
    <p:sldId id="271" r:id="rId6"/>
    <p:sldId id="266" r:id="rId7"/>
    <p:sldId id="267" r:id="rId8"/>
    <p:sldId id="268" r:id="rId9"/>
    <p:sldId id="269" r:id="rId10"/>
    <p:sldId id="272" r:id="rId11"/>
    <p:sldId id="27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chemeClr val="accent1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chemeClr val="accent1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chemeClr val="accent1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chemeClr val="accent1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chemeClr val="accent1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chemeClr val="accent1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chemeClr val="accent1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chemeClr val="accent1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chemeClr val="accent1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1C7E"/>
    <a:srgbClr val="F850ED"/>
    <a:srgbClr val="000000"/>
    <a:srgbClr val="E83B45"/>
    <a:srgbClr val="E3DD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chemeClr val="accent1"/>
        </a:fontRef>
        <a:schemeClr val="accent1"/>
      </a:tcTxStyle>
      <a:tcStyle>
        <a:tcBdr>
          <a:left>
            <a:ln w="25400" cap="flat">
              <a:solidFill>
                <a:schemeClr val="accent2"/>
              </a:solidFill>
              <a:prstDash val="solid"/>
              <a:round/>
            </a:ln>
          </a:left>
          <a:right>
            <a:ln w="25400" cap="flat">
              <a:solidFill>
                <a:schemeClr val="accent2"/>
              </a:solidFill>
              <a:prstDash val="solid"/>
              <a:round/>
            </a:ln>
          </a:right>
          <a:top>
            <a:ln w="25400" cap="flat">
              <a:solidFill>
                <a:schemeClr val="accent2"/>
              </a:solidFill>
              <a:prstDash val="solid"/>
              <a:round/>
            </a:ln>
          </a:top>
          <a:bottom>
            <a:ln w="25400" cap="flat">
              <a:solidFill>
                <a:schemeClr val="accent2"/>
              </a:solidFill>
              <a:prstDash val="solid"/>
              <a:round/>
            </a:ln>
          </a:bottom>
          <a:insideH>
            <a:ln w="25400" cap="flat">
              <a:solidFill>
                <a:schemeClr val="accent2"/>
              </a:solidFill>
              <a:prstDash val="solid"/>
              <a:round/>
            </a:ln>
          </a:insideH>
          <a:insideV>
            <a:ln w="25400" cap="flat">
              <a:solidFill>
                <a:schemeClr val="accent2"/>
              </a:solidFill>
              <a:prstDash val="solid"/>
              <a:round/>
            </a:ln>
          </a:insideV>
        </a:tcBdr>
        <a:fill>
          <a:solidFill>
            <a:srgbClr val="CCCCCC"/>
          </a:solidFill>
        </a:fill>
      </a:tcStyle>
    </a:wholeTbl>
    <a:band2H>
      <a:tcTxStyle/>
      <a:tcStyle>
        <a:tcBdr/>
        <a:fill>
          <a:solidFill>
            <a:srgbClr val="E7E7E7"/>
          </a:solidFill>
        </a:fill>
      </a:tcStyle>
    </a:band2H>
    <a:firstCol>
      <a:tcTxStyle b="on" i="off">
        <a:fontRef idx="major">
          <a:schemeClr val="accent2"/>
        </a:fontRef>
        <a:schemeClr val="accent2"/>
      </a:tcTxStyle>
      <a:tcStyle>
        <a:tcBdr>
          <a:left>
            <a:ln w="25400" cap="flat">
              <a:solidFill>
                <a:schemeClr val="accent2"/>
              </a:solidFill>
              <a:prstDash val="solid"/>
              <a:round/>
            </a:ln>
          </a:left>
          <a:right>
            <a:ln w="25400" cap="flat">
              <a:solidFill>
                <a:schemeClr val="accent2"/>
              </a:solidFill>
              <a:prstDash val="solid"/>
              <a:round/>
            </a:ln>
          </a:right>
          <a:top>
            <a:ln w="25400" cap="flat">
              <a:solidFill>
                <a:schemeClr val="accent2"/>
              </a:solidFill>
              <a:prstDash val="solid"/>
              <a:round/>
            </a:ln>
          </a:top>
          <a:bottom>
            <a:ln w="25400" cap="flat">
              <a:solidFill>
                <a:schemeClr val="accent2"/>
              </a:solidFill>
              <a:prstDash val="solid"/>
              <a:round/>
            </a:ln>
          </a:bottom>
          <a:insideH>
            <a:ln w="25400" cap="flat">
              <a:solidFill>
                <a:schemeClr val="accent2"/>
              </a:solidFill>
              <a:prstDash val="solid"/>
              <a:round/>
            </a:ln>
          </a:insideH>
          <a:insideV>
            <a:ln w="25400" cap="flat">
              <a:solidFill>
                <a:schemeClr val="accent2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chemeClr val="accent2"/>
        </a:fontRef>
        <a:schemeClr val="accent2"/>
      </a:tcTxStyle>
      <a:tcStyle>
        <a:tcBdr>
          <a:left>
            <a:ln w="25400" cap="flat">
              <a:solidFill>
                <a:schemeClr val="accent2"/>
              </a:solidFill>
              <a:prstDash val="solid"/>
              <a:round/>
            </a:ln>
          </a:left>
          <a:right>
            <a:ln w="25400" cap="flat">
              <a:solidFill>
                <a:schemeClr val="accent2"/>
              </a:solidFill>
              <a:prstDash val="solid"/>
              <a:round/>
            </a:ln>
          </a:right>
          <a:top>
            <a:ln w="76200" cap="flat">
              <a:solidFill>
                <a:schemeClr val="accent2"/>
              </a:solidFill>
              <a:prstDash val="solid"/>
              <a:round/>
            </a:ln>
          </a:top>
          <a:bottom>
            <a:ln w="25400" cap="flat">
              <a:solidFill>
                <a:schemeClr val="accent2"/>
              </a:solidFill>
              <a:prstDash val="solid"/>
              <a:round/>
            </a:ln>
          </a:bottom>
          <a:insideH>
            <a:ln w="25400" cap="flat">
              <a:solidFill>
                <a:schemeClr val="accent2"/>
              </a:solidFill>
              <a:prstDash val="solid"/>
              <a:round/>
            </a:ln>
          </a:insideH>
          <a:insideV>
            <a:ln w="25400" cap="flat">
              <a:solidFill>
                <a:schemeClr val="accent2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chemeClr val="accent2"/>
        </a:fontRef>
        <a:schemeClr val="accent2"/>
      </a:tcTxStyle>
      <a:tcStyle>
        <a:tcBdr>
          <a:left>
            <a:ln w="25400" cap="flat">
              <a:solidFill>
                <a:schemeClr val="accent2"/>
              </a:solidFill>
              <a:prstDash val="solid"/>
              <a:round/>
            </a:ln>
          </a:left>
          <a:right>
            <a:ln w="25400" cap="flat">
              <a:solidFill>
                <a:schemeClr val="accent2"/>
              </a:solidFill>
              <a:prstDash val="solid"/>
              <a:round/>
            </a:ln>
          </a:right>
          <a:top>
            <a:ln w="25400" cap="flat">
              <a:solidFill>
                <a:schemeClr val="accent2"/>
              </a:solidFill>
              <a:prstDash val="solid"/>
              <a:round/>
            </a:ln>
          </a:top>
          <a:bottom>
            <a:ln w="76200" cap="flat">
              <a:solidFill>
                <a:schemeClr val="accent2"/>
              </a:solidFill>
              <a:prstDash val="solid"/>
              <a:round/>
            </a:ln>
          </a:bottom>
          <a:insideH>
            <a:ln w="25400" cap="flat">
              <a:solidFill>
                <a:schemeClr val="accent2"/>
              </a:solidFill>
              <a:prstDash val="solid"/>
              <a:round/>
            </a:ln>
          </a:insideH>
          <a:insideV>
            <a:ln w="25400" cap="flat">
              <a:solidFill>
                <a:schemeClr val="accent2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chemeClr val="accent1"/>
        </a:fontRef>
        <a:schemeClr val="accent1"/>
      </a:tcTxStyle>
      <a:tcStyle>
        <a:tcBdr>
          <a:left>
            <a:ln w="25400" cap="flat">
              <a:solidFill>
                <a:schemeClr val="accent2"/>
              </a:solidFill>
              <a:prstDash val="solid"/>
              <a:round/>
            </a:ln>
          </a:left>
          <a:right>
            <a:ln w="25400" cap="flat">
              <a:solidFill>
                <a:schemeClr val="accent2"/>
              </a:solidFill>
              <a:prstDash val="solid"/>
              <a:round/>
            </a:ln>
          </a:right>
          <a:top>
            <a:ln w="25400" cap="flat">
              <a:solidFill>
                <a:schemeClr val="accent2"/>
              </a:solidFill>
              <a:prstDash val="solid"/>
              <a:round/>
            </a:ln>
          </a:top>
          <a:bottom>
            <a:ln w="25400" cap="flat">
              <a:solidFill>
                <a:schemeClr val="accent2"/>
              </a:solidFill>
              <a:prstDash val="solid"/>
              <a:round/>
            </a:ln>
          </a:bottom>
          <a:insideH>
            <a:ln w="25400" cap="flat">
              <a:solidFill>
                <a:schemeClr val="accent2"/>
              </a:solidFill>
              <a:prstDash val="solid"/>
              <a:round/>
            </a:ln>
          </a:insideH>
          <a:insideV>
            <a:ln w="25400" cap="flat">
              <a:solidFill>
                <a:schemeClr val="accent2"/>
              </a:solidFill>
              <a:prstDash val="solid"/>
              <a:round/>
            </a:ln>
          </a:insideV>
        </a:tcBdr>
        <a:fill>
          <a:solidFill>
            <a:srgbClr val="FDD4D0"/>
          </a:solidFill>
        </a:fill>
      </a:tcStyle>
    </a:wholeTbl>
    <a:band2H>
      <a:tcTxStyle/>
      <a:tcStyle>
        <a:tcBdr/>
        <a:fill>
          <a:solidFill>
            <a:srgbClr val="FEEBE9"/>
          </a:solidFill>
        </a:fill>
      </a:tcStyle>
    </a:band2H>
    <a:firstCol>
      <a:tcTxStyle b="on" i="off">
        <a:fontRef idx="major">
          <a:schemeClr val="accent2"/>
        </a:fontRef>
        <a:schemeClr val="accent2"/>
      </a:tcTxStyle>
      <a:tcStyle>
        <a:tcBdr>
          <a:left>
            <a:ln w="25400" cap="flat">
              <a:solidFill>
                <a:schemeClr val="accent2"/>
              </a:solidFill>
              <a:prstDash val="solid"/>
              <a:round/>
            </a:ln>
          </a:left>
          <a:right>
            <a:ln w="25400" cap="flat">
              <a:solidFill>
                <a:schemeClr val="accent2"/>
              </a:solidFill>
              <a:prstDash val="solid"/>
              <a:round/>
            </a:ln>
          </a:right>
          <a:top>
            <a:ln w="25400" cap="flat">
              <a:solidFill>
                <a:schemeClr val="accent2"/>
              </a:solidFill>
              <a:prstDash val="solid"/>
              <a:round/>
            </a:ln>
          </a:top>
          <a:bottom>
            <a:ln w="25400" cap="flat">
              <a:solidFill>
                <a:schemeClr val="accent2"/>
              </a:solidFill>
              <a:prstDash val="solid"/>
              <a:round/>
            </a:ln>
          </a:bottom>
          <a:insideH>
            <a:ln w="25400" cap="flat">
              <a:solidFill>
                <a:schemeClr val="accent2"/>
              </a:solidFill>
              <a:prstDash val="solid"/>
              <a:round/>
            </a:ln>
          </a:insideH>
          <a:insideV>
            <a:ln w="25400" cap="flat">
              <a:solidFill>
                <a:schemeClr val="accent2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chemeClr val="accent2"/>
        </a:fontRef>
        <a:schemeClr val="accent2"/>
      </a:tcTxStyle>
      <a:tcStyle>
        <a:tcBdr>
          <a:left>
            <a:ln w="25400" cap="flat">
              <a:solidFill>
                <a:schemeClr val="accent2"/>
              </a:solidFill>
              <a:prstDash val="solid"/>
              <a:round/>
            </a:ln>
          </a:left>
          <a:right>
            <a:ln w="25400" cap="flat">
              <a:solidFill>
                <a:schemeClr val="accent2"/>
              </a:solidFill>
              <a:prstDash val="solid"/>
              <a:round/>
            </a:ln>
          </a:right>
          <a:top>
            <a:ln w="76200" cap="flat">
              <a:solidFill>
                <a:schemeClr val="accent2"/>
              </a:solidFill>
              <a:prstDash val="solid"/>
              <a:round/>
            </a:ln>
          </a:top>
          <a:bottom>
            <a:ln w="25400" cap="flat">
              <a:solidFill>
                <a:schemeClr val="accent2"/>
              </a:solidFill>
              <a:prstDash val="solid"/>
              <a:round/>
            </a:ln>
          </a:bottom>
          <a:insideH>
            <a:ln w="25400" cap="flat">
              <a:solidFill>
                <a:schemeClr val="accent2"/>
              </a:solidFill>
              <a:prstDash val="solid"/>
              <a:round/>
            </a:ln>
          </a:insideH>
          <a:insideV>
            <a:ln w="25400" cap="flat">
              <a:solidFill>
                <a:schemeClr val="accent2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chemeClr val="accent2"/>
        </a:fontRef>
        <a:schemeClr val="accent2"/>
      </a:tcTxStyle>
      <a:tcStyle>
        <a:tcBdr>
          <a:left>
            <a:ln w="25400" cap="flat">
              <a:solidFill>
                <a:schemeClr val="accent2"/>
              </a:solidFill>
              <a:prstDash val="solid"/>
              <a:round/>
            </a:ln>
          </a:left>
          <a:right>
            <a:ln w="25400" cap="flat">
              <a:solidFill>
                <a:schemeClr val="accent2"/>
              </a:solidFill>
              <a:prstDash val="solid"/>
              <a:round/>
            </a:ln>
          </a:right>
          <a:top>
            <a:ln w="25400" cap="flat">
              <a:solidFill>
                <a:schemeClr val="accent2"/>
              </a:solidFill>
              <a:prstDash val="solid"/>
              <a:round/>
            </a:ln>
          </a:top>
          <a:bottom>
            <a:ln w="76200" cap="flat">
              <a:solidFill>
                <a:schemeClr val="accent2"/>
              </a:solidFill>
              <a:prstDash val="solid"/>
              <a:round/>
            </a:ln>
          </a:bottom>
          <a:insideH>
            <a:ln w="25400" cap="flat">
              <a:solidFill>
                <a:schemeClr val="accent2"/>
              </a:solidFill>
              <a:prstDash val="solid"/>
              <a:round/>
            </a:ln>
          </a:insideH>
          <a:insideV>
            <a:ln w="25400" cap="flat">
              <a:solidFill>
                <a:schemeClr val="accent2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chemeClr val="accent1"/>
        </a:fontRef>
        <a:schemeClr val="accent1"/>
      </a:tcTxStyle>
      <a:tcStyle>
        <a:tcBdr>
          <a:left>
            <a:ln w="25400" cap="flat">
              <a:solidFill>
                <a:schemeClr val="accent2"/>
              </a:solidFill>
              <a:prstDash val="solid"/>
              <a:round/>
            </a:ln>
          </a:left>
          <a:right>
            <a:ln w="25400" cap="flat">
              <a:solidFill>
                <a:schemeClr val="accent2"/>
              </a:solidFill>
              <a:prstDash val="solid"/>
              <a:round/>
            </a:ln>
          </a:right>
          <a:top>
            <a:ln w="25400" cap="flat">
              <a:solidFill>
                <a:schemeClr val="accent2"/>
              </a:solidFill>
              <a:prstDash val="solid"/>
              <a:round/>
            </a:ln>
          </a:top>
          <a:bottom>
            <a:ln w="25400" cap="flat">
              <a:solidFill>
                <a:schemeClr val="accent2"/>
              </a:solidFill>
              <a:prstDash val="solid"/>
              <a:round/>
            </a:ln>
          </a:bottom>
          <a:insideH>
            <a:ln w="25400" cap="flat">
              <a:solidFill>
                <a:schemeClr val="accent2"/>
              </a:solidFill>
              <a:prstDash val="solid"/>
              <a:round/>
            </a:ln>
          </a:insideH>
          <a:insideV>
            <a:ln w="25400" cap="flat">
              <a:solidFill>
                <a:schemeClr val="accent2"/>
              </a:solidFill>
              <a:prstDash val="solid"/>
              <a:round/>
            </a:ln>
          </a:insideV>
        </a:tcBdr>
        <a:fill>
          <a:solidFill>
            <a:srgbClr val="CAE2F6"/>
          </a:solidFill>
        </a:fill>
      </a:tcStyle>
    </a:wholeTbl>
    <a:band2H>
      <a:tcTxStyle/>
      <a:tcStyle>
        <a:tcBdr/>
        <a:fill>
          <a:solidFill>
            <a:srgbClr val="E6F1FB"/>
          </a:solidFill>
        </a:fill>
      </a:tcStyle>
    </a:band2H>
    <a:firstCol>
      <a:tcTxStyle b="on" i="off">
        <a:fontRef idx="major">
          <a:schemeClr val="accent2"/>
        </a:fontRef>
        <a:schemeClr val="accent2"/>
      </a:tcTxStyle>
      <a:tcStyle>
        <a:tcBdr>
          <a:left>
            <a:ln w="25400" cap="flat">
              <a:solidFill>
                <a:schemeClr val="accent2"/>
              </a:solidFill>
              <a:prstDash val="solid"/>
              <a:round/>
            </a:ln>
          </a:left>
          <a:right>
            <a:ln w="25400" cap="flat">
              <a:solidFill>
                <a:schemeClr val="accent2"/>
              </a:solidFill>
              <a:prstDash val="solid"/>
              <a:round/>
            </a:ln>
          </a:right>
          <a:top>
            <a:ln w="25400" cap="flat">
              <a:solidFill>
                <a:schemeClr val="accent2"/>
              </a:solidFill>
              <a:prstDash val="solid"/>
              <a:round/>
            </a:ln>
          </a:top>
          <a:bottom>
            <a:ln w="25400" cap="flat">
              <a:solidFill>
                <a:schemeClr val="accent2"/>
              </a:solidFill>
              <a:prstDash val="solid"/>
              <a:round/>
            </a:ln>
          </a:bottom>
          <a:insideH>
            <a:ln w="25400" cap="flat">
              <a:solidFill>
                <a:schemeClr val="accent2"/>
              </a:solidFill>
              <a:prstDash val="solid"/>
              <a:round/>
            </a:ln>
          </a:insideH>
          <a:insideV>
            <a:ln w="25400" cap="flat">
              <a:solidFill>
                <a:schemeClr val="accent2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chemeClr val="accent2"/>
        </a:fontRef>
        <a:schemeClr val="accent2"/>
      </a:tcTxStyle>
      <a:tcStyle>
        <a:tcBdr>
          <a:left>
            <a:ln w="25400" cap="flat">
              <a:solidFill>
                <a:schemeClr val="accent2"/>
              </a:solidFill>
              <a:prstDash val="solid"/>
              <a:round/>
            </a:ln>
          </a:left>
          <a:right>
            <a:ln w="25400" cap="flat">
              <a:solidFill>
                <a:schemeClr val="accent2"/>
              </a:solidFill>
              <a:prstDash val="solid"/>
              <a:round/>
            </a:ln>
          </a:right>
          <a:top>
            <a:ln w="76200" cap="flat">
              <a:solidFill>
                <a:schemeClr val="accent2"/>
              </a:solidFill>
              <a:prstDash val="solid"/>
              <a:round/>
            </a:ln>
          </a:top>
          <a:bottom>
            <a:ln w="25400" cap="flat">
              <a:solidFill>
                <a:schemeClr val="accent2"/>
              </a:solidFill>
              <a:prstDash val="solid"/>
              <a:round/>
            </a:ln>
          </a:bottom>
          <a:insideH>
            <a:ln w="25400" cap="flat">
              <a:solidFill>
                <a:schemeClr val="accent2"/>
              </a:solidFill>
              <a:prstDash val="solid"/>
              <a:round/>
            </a:ln>
          </a:insideH>
          <a:insideV>
            <a:ln w="25400" cap="flat">
              <a:solidFill>
                <a:schemeClr val="accent2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chemeClr val="accent2"/>
        </a:fontRef>
        <a:schemeClr val="accent2"/>
      </a:tcTxStyle>
      <a:tcStyle>
        <a:tcBdr>
          <a:left>
            <a:ln w="25400" cap="flat">
              <a:solidFill>
                <a:schemeClr val="accent2"/>
              </a:solidFill>
              <a:prstDash val="solid"/>
              <a:round/>
            </a:ln>
          </a:left>
          <a:right>
            <a:ln w="25400" cap="flat">
              <a:solidFill>
                <a:schemeClr val="accent2"/>
              </a:solidFill>
              <a:prstDash val="solid"/>
              <a:round/>
            </a:ln>
          </a:right>
          <a:top>
            <a:ln w="25400" cap="flat">
              <a:solidFill>
                <a:schemeClr val="accent2"/>
              </a:solidFill>
              <a:prstDash val="solid"/>
              <a:round/>
            </a:ln>
          </a:top>
          <a:bottom>
            <a:ln w="76200" cap="flat">
              <a:solidFill>
                <a:schemeClr val="accent2"/>
              </a:solidFill>
              <a:prstDash val="solid"/>
              <a:round/>
            </a:ln>
          </a:bottom>
          <a:insideH>
            <a:ln w="25400" cap="flat">
              <a:solidFill>
                <a:schemeClr val="accent2"/>
              </a:solidFill>
              <a:prstDash val="solid"/>
              <a:round/>
            </a:ln>
          </a:insideH>
          <a:insideV>
            <a:ln w="25400" cap="flat">
              <a:solidFill>
                <a:schemeClr val="accent2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chemeClr val="accent1"/>
        </a:fontRef>
        <a:schemeClr val="accent1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7E7E7"/>
          </a:solidFill>
        </a:fill>
      </a:tcStyle>
    </a:wholeTbl>
    <a:band2H>
      <a:tcTxStyle/>
      <a:tcStyle>
        <a:tcBdr/>
        <a:fill>
          <a:solidFill>
            <a:schemeClr val="accent2"/>
          </a:solidFill>
        </a:fill>
      </a:tcStyle>
    </a:band2H>
    <a:firstCol>
      <a:tcTxStyle b="on" i="off">
        <a:fontRef idx="major">
          <a:schemeClr val="accent2"/>
        </a:fontRef>
        <a:schemeClr val="accent2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chemeClr val="accent1"/>
        </a:fontRef>
        <a:schemeClr val="accent1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chemeClr val="accent1"/>
              </a:solidFill>
              <a:prstDash val="solid"/>
              <a:round/>
            </a:ln>
          </a:top>
          <a:bottom>
            <a:ln w="50800" cap="flat">
              <a:solidFill>
                <a:schemeClr val="accent1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lastRow>
    <a:firstRow>
      <a:tcTxStyle b="on" i="off">
        <a:fontRef idx="major">
          <a:schemeClr val="accent2"/>
        </a:fontRef>
        <a:schemeClr val="accent2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chemeClr val="accent1"/>
              </a:solidFill>
              <a:prstDash val="solid"/>
              <a:round/>
            </a:ln>
          </a:top>
          <a:bottom>
            <a:ln w="50800" cap="flat">
              <a:solidFill>
                <a:schemeClr val="accent1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chemeClr val="accent1"/>
        </a:fontRef>
        <a:schemeClr val="accent1"/>
      </a:tcTxStyle>
      <a:tcStyle>
        <a:tcBdr>
          <a:left>
            <a:ln w="25400" cap="flat">
              <a:solidFill>
                <a:schemeClr val="accent2"/>
              </a:solidFill>
              <a:prstDash val="solid"/>
              <a:round/>
            </a:ln>
          </a:left>
          <a:right>
            <a:ln w="25400" cap="flat">
              <a:solidFill>
                <a:schemeClr val="accent2"/>
              </a:solidFill>
              <a:prstDash val="solid"/>
              <a:round/>
            </a:ln>
          </a:right>
          <a:top>
            <a:ln w="25400" cap="flat">
              <a:solidFill>
                <a:schemeClr val="accent2"/>
              </a:solidFill>
              <a:prstDash val="solid"/>
              <a:round/>
            </a:ln>
          </a:top>
          <a:bottom>
            <a:ln w="25400" cap="flat">
              <a:solidFill>
                <a:schemeClr val="accent2"/>
              </a:solidFill>
              <a:prstDash val="solid"/>
              <a:round/>
            </a:ln>
          </a:bottom>
          <a:insideH>
            <a:ln w="25400" cap="flat">
              <a:solidFill>
                <a:schemeClr val="accent2"/>
              </a:solidFill>
              <a:prstDash val="solid"/>
              <a:round/>
            </a:ln>
          </a:insideH>
          <a:insideV>
            <a:ln w="25400" cap="flat">
              <a:solidFill>
                <a:schemeClr val="accent2"/>
              </a:solidFill>
              <a:prstDash val="solid"/>
              <a:round/>
            </a:ln>
          </a:insideV>
        </a:tcBdr>
        <a:fill>
          <a:solidFill>
            <a:srgbClr val="CCCCCC"/>
          </a:solidFill>
        </a:fill>
      </a:tcStyle>
    </a:wholeTbl>
    <a:band2H>
      <a:tcTxStyle/>
      <a:tcStyle>
        <a:tcBdr/>
        <a:fill>
          <a:solidFill>
            <a:srgbClr val="E7E7E7"/>
          </a:solidFill>
        </a:fill>
      </a:tcStyle>
    </a:band2H>
    <a:firstCol>
      <a:tcTxStyle b="on" i="off">
        <a:fontRef idx="major">
          <a:schemeClr val="accent2"/>
        </a:fontRef>
        <a:schemeClr val="accent2"/>
      </a:tcTxStyle>
      <a:tcStyle>
        <a:tcBdr>
          <a:left>
            <a:ln w="25400" cap="flat">
              <a:solidFill>
                <a:schemeClr val="accent2"/>
              </a:solidFill>
              <a:prstDash val="solid"/>
              <a:round/>
            </a:ln>
          </a:left>
          <a:right>
            <a:ln w="25400" cap="flat">
              <a:solidFill>
                <a:schemeClr val="accent2"/>
              </a:solidFill>
              <a:prstDash val="solid"/>
              <a:round/>
            </a:ln>
          </a:right>
          <a:top>
            <a:ln w="25400" cap="flat">
              <a:solidFill>
                <a:schemeClr val="accent2"/>
              </a:solidFill>
              <a:prstDash val="solid"/>
              <a:round/>
            </a:ln>
          </a:top>
          <a:bottom>
            <a:ln w="25400" cap="flat">
              <a:solidFill>
                <a:schemeClr val="accent2"/>
              </a:solidFill>
              <a:prstDash val="solid"/>
              <a:round/>
            </a:ln>
          </a:bottom>
          <a:insideH>
            <a:ln w="25400" cap="flat">
              <a:solidFill>
                <a:schemeClr val="accent2"/>
              </a:solidFill>
              <a:prstDash val="solid"/>
              <a:round/>
            </a:ln>
          </a:insideH>
          <a:insideV>
            <a:ln w="25400" cap="flat">
              <a:solidFill>
                <a:schemeClr val="accent2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chemeClr val="accent2"/>
        </a:fontRef>
        <a:schemeClr val="accent2"/>
      </a:tcTxStyle>
      <a:tcStyle>
        <a:tcBdr>
          <a:left>
            <a:ln w="25400" cap="flat">
              <a:solidFill>
                <a:schemeClr val="accent2"/>
              </a:solidFill>
              <a:prstDash val="solid"/>
              <a:round/>
            </a:ln>
          </a:left>
          <a:right>
            <a:ln w="25400" cap="flat">
              <a:solidFill>
                <a:schemeClr val="accent2"/>
              </a:solidFill>
              <a:prstDash val="solid"/>
              <a:round/>
            </a:ln>
          </a:right>
          <a:top>
            <a:ln w="76200" cap="flat">
              <a:solidFill>
                <a:schemeClr val="accent2"/>
              </a:solidFill>
              <a:prstDash val="solid"/>
              <a:round/>
            </a:ln>
          </a:top>
          <a:bottom>
            <a:ln w="25400" cap="flat">
              <a:solidFill>
                <a:schemeClr val="accent2"/>
              </a:solidFill>
              <a:prstDash val="solid"/>
              <a:round/>
            </a:ln>
          </a:bottom>
          <a:insideH>
            <a:ln w="25400" cap="flat">
              <a:solidFill>
                <a:schemeClr val="accent2"/>
              </a:solidFill>
              <a:prstDash val="solid"/>
              <a:round/>
            </a:ln>
          </a:insideH>
          <a:insideV>
            <a:ln w="25400" cap="flat">
              <a:solidFill>
                <a:schemeClr val="accent2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chemeClr val="accent2"/>
        </a:fontRef>
        <a:schemeClr val="accent2"/>
      </a:tcTxStyle>
      <a:tcStyle>
        <a:tcBdr>
          <a:left>
            <a:ln w="25400" cap="flat">
              <a:solidFill>
                <a:schemeClr val="accent2"/>
              </a:solidFill>
              <a:prstDash val="solid"/>
              <a:round/>
            </a:ln>
          </a:left>
          <a:right>
            <a:ln w="25400" cap="flat">
              <a:solidFill>
                <a:schemeClr val="accent2"/>
              </a:solidFill>
              <a:prstDash val="solid"/>
              <a:round/>
            </a:ln>
          </a:right>
          <a:top>
            <a:ln w="25400" cap="flat">
              <a:solidFill>
                <a:schemeClr val="accent2"/>
              </a:solidFill>
              <a:prstDash val="solid"/>
              <a:round/>
            </a:ln>
          </a:top>
          <a:bottom>
            <a:ln w="76200" cap="flat">
              <a:solidFill>
                <a:schemeClr val="accent2"/>
              </a:solidFill>
              <a:prstDash val="solid"/>
              <a:round/>
            </a:ln>
          </a:bottom>
          <a:insideH>
            <a:ln w="25400" cap="flat">
              <a:solidFill>
                <a:schemeClr val="accent2"/>
              </a:solidFill>
              <a:prstDash val="solid"/>
              <a:round/>
            </a:ln>
          </a:insideH>
          <a:insideV>
            <a:ln w="25400" cap="flat">
              <a:solidFill>
                <a:schemeClr val="accent2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chemeClr val="accent1"/>
        </a:fontRef>
        <a:schemeClr val="accent1"/>
      </a:tcTxStyle>
      <a:tcStyle>
        <a:tcBdr>
          <a:left>
            <a:ln w="25400" cap="flat">
              <a:solidFill>
                <a:schemeClr val="accent1"/>
              </a:solidFill>
              <a:prstDash val="solid"/>
              <a:round/>
            </a:ln>
          </a:left>
          <a:right>
            <a:ln w="25400" cap="flat">
              <a:solidFill>
                <a:schemeClr val="accent1"/>
              </a:solidFill>
              <a:prstDash val="solid"/>
              <a:round/>
            </a:ln>
          </a:right>
          <a:top>
            <a:ln w="25400" cap="flat">
              <a:solidFill>
                <a:schemeClr val="accent1"/>
              </a:solidFill>
              <a:prstDash val="solid"/>
              <a:round/>
            </a:ln>
          </a:top>
          <a:bottom>
            <a:ln w="25400" cap="flat">
              <a:solidFill>
                <a:schemeClr val="accent1"/>
              </a:solidFill>
              <a:prstDash val="solid"/>
              <a:round/>
            </a:ln>
          </a:bottom>
          <a:insideH>
            <a:ln w="25400" cap="flat">
              <a:solidFill>
                <a:schemeClr val="accent1"/>
              </a:solidFill>
              <a:prstDash val="solid"/>
              <a:round/>
            </a:ln>
          </a:insideH>
          <a:insideV>
            <a:ln w="254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chemeClr val="accent1">
              <a:alpha val="2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chemeClr val="accent1"/>
        </a:fontRef>
        <a:schemeClr val="accent1"/>
      </a:tcTxStyle>
      <a:tcStyle>
        <a:tcBdr>
          <a:left>
            <a:ln w="25400" cap="flat">
              <a:solidFill>
                <a:schemeClr val="accent1"/>
              </a:solidFill>
              <a:prstDash val="solid"/>
              <a:round/>
            </a:ln>
          </a:left>
          <a:right>
            <a:ln w="25400" cap="flat">
              <a:solidFill>
                <a:schemeClr val="accent1"/>
              </a:solidFill>
              <a:prstDash val="solid"/>
              <a:round/>
            </a:ln>
          </a:right>
          <a:top>
            <a:ln w="25400" cap="flat">
              <a:solidFill>
                <a:schemeClr val="accent1"/>
              </a:solidFill>
              <a:prstDash val="solid"/>
              <a:round/>
            </a:ln>
          </a:top>
          <a:bottom>
            <a:ln w="25400" cap="flat">
              <a:solidFill>
                <a:schemeClr val="accent1"/>
              </a:solidFill>
              <a:prstDash val="solid"/>
              <a:round/>
            </a:ln>
          </a:bottom>
          <a:insideH>
            <a:ln w="25400" cap="flat">
              <a:solidFill>
                <a:schemeClr val="accent1"/>
              </a:solidFill>
              <a:prstDash val="solid"/>
              <a:round/>
            </a:ln>
          </a:insideH>
          <a:insideV>
            <a:ln w="254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chemeClr val="accent1">
              <a:alpha val="20000"/>
            </a:schemeClr>
          </a:solidFill>
        </a:fill>
      </a:tcStyle>
    </a:firstCol>
    <a:lastRow>
      <a:tcTxStyle b="on" i="off">
        <a:fontRef idx="major">
          <a:schemeClr val="accent1"/>
        </a:fontRef>
        <a:schemeClr val="accent1"/>
      </a:tcTxStyle>
      <a:tcStyle>
        <a:tcBdr>
          <a:left>
            <a:ln w="25400" cap="flat">
              <a:solidFill>
                <a:schemeClr val="accent1"/>
              </a:solidFill>
              <a:prstDash val="solid"/>
              <a:round/>
            </a:ln>
          </a:left>
          <a:right>
            <a:ln w="25400" cap="flat">
              <a:solidFill>
                <a:schemeClr val="accent1"/>
              </a:solidFill>
              <a:prstDash val="solid"/>
              <a:round/>
            </a:ln>
          </a:right>
          <a:top>
            <a:ln w="101600" cap="flat">
              <a:solidFill>
                <a:schemeClr val="accent1"/>
              </a:solidFill>
              <a:prstDash val="solid"/>
              <a:round/>
            </a:ln>
          </a:top>
          <a:bottom>
            <a:ln w="25400" cap="flat">
              <a:solidFill>
                <a:schemeClr val="accent1"/>
              </a:solidFill>
              <a:prstDash val="solid"/>
              <a:round/>
            </a:ln>
          </a:bottom>
          <a:insideH>
            <a:ln w="25400" cap="flat">
              <a:solidFill>
                <a:schemeClr val="accent1"/>
              </a:solidFill>
              <a:prstDash val="solid"/>
              <a:round/>
            </a:ln>
          </a:insideH>
          <a:insideV>
            <a:ln w="25400" cap="flat">
              <a:solidFill>
                <a:schemeClr val="accent1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chemeClr val="accent1"/>
        </a:fontRef>
        <a:schemeClr val="accent1"/>
      </a:tcTxStyle>
      <a:tcStyle>
        <a:tcBdr>
          <a:left>
            <a:ln w="25400" cap="flat">
              <a:solidFill>
                <a:schemeClr val="accent1"/>
              </a:solidFill>
              <a:prstDash val="solid"/>
              <a:round/>
            </a:ln>
          </a:left>
          <a:right>
            <a:ln w="25400" cap="flat">
              <a:solidFill>
                <a:schemeClr val="accent1"/>
              </a:solidFill>
              <a:prstDash val="solid"/>
              <a:round/>
            </a:ln>
          </a:right>
          <a:top>
            <a:ln w="25400" cap="flat">
              <a:solidFill>
                <a:schemeClr val="accent1"/>
              </a:solidFill>
              <a:prstDash val="solid"/>
              <a:round/>
            </a:ln>
          </a:top>
          <a:bottom>
            <a:ln w="50800" cap="flat">
              <a:solidFill>
                <a:schemeClr val="accent1"/>
              </a:solidFill>
              <a:prstDash val="solid"/>
              <a:round/>
            </a:ln>
          </a:bottom>
          <a:insideH>
            <a:ln w="25400" cap="flat">
              <a:solidFill>
                <a:schemeClr val="accent1"/>
              </a:solidFill>
              <a:prstDash val="solid"/>
              <a:round/>
            </a:ln>
          </a:insideH>
          <a:insideV>
            <a:ln w="25400" cap="flat">
              <a:solidFill>
                <a:schemeClr val="accent1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32" d="100"/>
          <a:sy n="32" d="100"/>
        </p:scale>
        <p:origin x="138" y="282"/>
      </p:cViewPr>
      <p:guideLst>
        <p:guide orient="horz" pos="4320"/>
        <p:guide pos="763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3776" y="5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903483-B059-4865-A102-8DA931C6F5E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D584D781-37E1-4C31-A6AC-86D0C24236CE}">
      <dgm:prSet phldrT="[文本]"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altLang="zh-CN" sz="3200" b="1" dirty="0" smtClean="0">
              <a:latin typeface="+mn-lt"/>
              <a:ea typeface="+mn-ea"/>
              <a:cs typeface="+mn-ea"/>
              <a:sym typeface="+mn-lt"/>
            </a:rPr>
            <a:t>Massive Influencer Database</a:t>
          </a:r>
          <a:endParaRPr lang="zh-CN" altLang="en-US" sz="3200" b="1" dirty="0">
            <a:latin typeface="+mn-lt"/>
            <a:ea typeface="+mn-ea"/>
            <a:cs typeface="+mn-ea"/>
            <a:sym typeface="+mn-lt"/>
          </a:endParaRPr>
        </a:p>
      </dgm:t>
    </dgm:pt>
    <dgm:pt modelId="{F2422205-00B6-42B0-B05C-731E56E85CE9}" type="parTrans" cxnId="{46F3ADBF-0519-4F52-9024-502518F354F6}">
      <dgm:prSet/>
      <dgm:spPr/>
      <dgm:t>
        <a:bodyPr/>
        <a:lstStyle/>
        <a:p>
          <a:endParaRPr lang="zh-CN" altLang="en-US"/>
        </a:p>
      </dgm:t>
    </dgm:pt>
    <dgm:pt modelId="{6FFA0318-6E02-4027-90C6-E7B637553A10}" type="sibTrans" cxnId="{46F3ADBF-0519-4F52-9024-502518F354F6}">
      <dgm:prSet/>
      <dgm:spPr>
        <a:noFill/>
      </dgm:spPr>
      <dgm:t>
        <a:bodyPr/>
        <a:lstStyle/>
        <a:p>
          <a:endParaRPr lang="zh-CN" altLang="en-US"/>
        </a:p>
      </dgm:t>
    </dgm:pt>
    <dgm:pt modelId="{AC3866F8-DBA9-4B3A-81A6-64797A802E40}">
      <dgm:prSet phldrT="[文本]" custT="1"/>
      <dgm:spPr>
        <a:solidFill>
          <a:srgbClr val="FF5050"/>
        </a:solidFill>
      </dgm:spPr>
      <dgm:t>
        <a:bodyPr/>
        <a:lstStyle/>
        <a:p>
          <a:r>
            <a:rPr lang="en-US" altLang="zh-CN" sz="3200" b="1" dirty="0" smtClean="0">
              <a:latin typeface="+mn-lt"/>
              <a:ea typeface="+mn-ea"/>
              <a:cs typeface="+mn-ea"/>
              <a:sym typeface="+mn-lt"/>
            </a:rPr>
            <a:t>Influencer Filter System</a:t>
          </a:r>
          <a:endParaRPr lang="zh-CN" altLang="en-US" sz="3200" b="1" dirty="0">
            <a:latin typeface="+mn-lt"/>
            <a:ea typeface="+mn-ea"/>
            <a:cs typeface="+mn-ea"/>
            <a:sym typeface="+mn-lt"/>
          </a:endParaRPr>
        </a:p>
      </dgm:t>
    </dgm:pt>
    <dgm:pt modelId="{755D9719-E09C-4265-87DB-688D75C652A0}" type="parTrans" cxnId="{71C372A1-2099-49F6-88DF-AF30ED057413}">
      <dgm:prSet/>
      <dgm:spPr/>
      <dgm:t>
        <a:bodyPr/>
        <a:lstStyle/>
        <a:p>
          <a:endParaRPr lang="zh-CN" altLang="en-US"/>
        </a:p>
      </dgm:t>
    </dgm:pt>
    <dgm:pt modelId="{06F66148-25A6-4847-907E-8ABC648CBCA9}" type="sibTrans" cxnId="{71C372A1-2099-49F6-88DF-AF30ED057413}">
      <dgm:prSet/>
      <dgm:spPr>
        <a:noFill/>
      </dgm:spPr>
      <dgm:t>
        <a:bodyPr/>
        <a:lstStyle/>
        <a:p>
          <a:endParaRPr lang="zh-CN" altLang="en-US"/>
        </a:p>
      </dgm:t>
    </dgm:pt>
    <dgm:pt modelId="{AF08F018-643D-4B08-990D-A52DE82FCCF9}">
      <dgm:prSet phldrT="[文本]"/>
      <dgm:spPr>
        <a:solidFill>
          <a:srgbClr val="5E5EA0"/>
        </a:solidFill>
      </dgm:spPr>
      <dgm:t>
        <a:bodyPr/>
        <a:lstStyle/>
        <a:p>
          <a:r>
            <a:rPr lang="en-US" altLang="zh-CN" b="1" dirty="0" smtClean="0">
              <a:latin typeface="+mn-lt"/>
              <a:ea typeface="+mn-ea"/>
              <a:cs typeface="+mn-ea"/>
              <a:sym typeface="+mn-lt"/>
            </a:rPr>
            <a:t>Influencer Price Comparison System</a:t>
          </a:r>
          <a:endParaRPr lang="zh-CN" altLang="en-US" b="1" dirty="0">
            <a:latin typeface="+mn-lt"/>
            <a:ea typeface="+mn-ea"/>
            <a:cs typeface="+mn-ea"/>
            <a:sym typeface="+mn-lt"/>
          </a:endParaRPr>
        </a:p>
      </dgm:t>
    </dgm:pt>
    <dgm:pt modelId="{6E0D860B-E5EA-4848-8BE3-CFD4C74AD040}" type="parTrans" cxnId="{6D24D8D5-24B1-45FA-82B1-528063DACEB7}">
      <dgm:prSet/>
      <dgm:spPr/>
      <dgm:t>
        <a:bodyPr/>
        <a:lstStyle/>
        <a:p>
          <a:endParaRPr lang="zh-CN" altLang="en-US"/>
        </a:p>
      </dgm:t>
    </dgm:pt>
    <dgm:pt modelId="{1CE65DBD-073A-4D2D-A48A-648BD22BCE8B}" type="sibTrans" cxnId="{6D24D8D5-24B1-45FA-82B1-528063DACEB7}">
      <dgm:prSet/>
      <dgm:spPr>
        <a:noFill/>
      </dgm:spPr>
      <dgm:t>
        <a:bodyPr/>
        <a:lstStyle/>
        <a:p>
          <a:endParaRPr lang="zh-CN" altLang="en-US"/>
        </a:p>
      </dgm:t>
    </dgm:pt>
    <dgm:pt modelId="{F38C8F9B-912F-49A1-BA52-81C8DB5CC9DB}">
      <dgm:prSet phldrT="[文本]" custT="1"/>
      <dgm:spPr>
        <a:solidFill>
          <a:srgbClr val="45A593"/>
        </a:solidFill>
      </dgm:spPr>
      <dgm:t>
        <a:bodyPr/>
        <a:lstStyle/>
        <a:p>
          <a:r>
            <a:rPr lang="en-US" altLang="zh-CN" sz="3600" b="1" dirty="0" smtClean="0">
              <a:latin typeface="+mn-lt"/>
              <a:ea typeface="+mn-ea"/>
              <a:cs typeface="+mn-ea"/>
              <a:sym typeface="+mn-lt"/>
            </a:rPr>
            <a:t>Result Tracking System</a:t>
          </a:r>
          <a:endParaRPr lang="zh-CN" altLang="en-US" sz="3600" b="1" dirty="0">
            <a:latin typeface="+mn-lt"/>
            <a:ea typeface="+mn-ea"/>
            <a:cs typeface="+mn-ea"/>
            <a:sym typeface="+mn-lt"/>
          </a:endParaRPr>
        </a:p>
      </dgm:t>
    </dgm:pt>
    <dgm:pt modelId="{62528730-3182-4BE7-AF68-E0743E789778}" type="sibTrans" cxnId="{FEDAF007-C9D6-4657-965C-A2E6DC01F3F1}">
      <dgm:prSet/>
      <dgm:spPr>
        <a:noFill/>
      </dgm:spPr>
      <dgm:t>
        <a:bodyPr/>
        <a:lstStyle/>
        <a:p>
          <a:endParaRPr lang="zh-CN" altLang="en-US"/>
        </a:p>
      </dgm:t>
    </dgm:pt>
    <dgm:pt modelId="{A381FE24-797B-4AA0-BC12-9BA8D17C79EB}" type="parTrans" cxnId="{FEDAF007-C9D6-4657-965C-A2E6DC01F3F1}">
      <dgm:prSet/>
      <dgm:spPr/>
      <dgm:t>
        <a:bodyPr/>
        <a:lstStyle/>
        <a:p>
          <a:endParaRPr lang="zh-CN" altLang="en-US"/>
        </a:p>
      </dgm:t>
    </dgm:pt>
    <dgm:pt modelId="{69BF2E03-9EE2-4BEC-BF70-A8FB53908B08}" type="pres">
      <dgm:prSet presAssocID="{75903483-B059-4865-A102-8DA931C6F5E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82D9B7A-127B-4C02-BB02-71941D64B79F}" type="pres">
      <dgm:prSet presAssocID="{D584D781-37E1-4C31-A6AC-86D0C24236CE}" presName="node" presStyleLbl="node1" presStyleIdx="0" presStyleCnt="4" custRadScaleRad="72106" custRadScaleInc="-379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5DF1D37-8A32-45B0-8C67-80D5B9068D92}" type="pres">
      <dgm:prSet presAssocID="{6FFA0318-6E02-4027-90C6-E7B637553A10}" presName="sibTrans" presStyleLbl="sibTrans2D1" presStyleIdx="0" presStyleCnt="4"/>
      <dgm:spPr/>
      <dgm:t>
        <a:bodyPr/>
        <a:lstStyle/>
        <a:p>
          <a:endParaRPr lang="zh-CN" altLang="en-US"/>
        </a:p>
      </dgm:t>
    </dgm:pt>
    <dgm:pt modelId="{44198813-2605-413E-95AA-7E6288E343E9}" type="pres">
      <dgm:prSet presAssocID="{6FFA0318-6E02-4027-90C6-E7B637553A10}" presName="connectorText" presStyleLbl="sibTrans2D1" presStyleIdx="0" presStyleCnt="4"/>
      <dgm:spPr/>
      <dgm:t>
        <a:bodyPr/>
        <a:lstStyle/>
        <a:p>
          <a:endParaRPr lang="zh-CN" altLang="en-US"/>
        </a:p>
      </dgm:t>
    </dgm:pt>
    <dgm:pt modelId="{B24845E2-571A-4877-8A81-22A8022F4683}" type="pres">
      <dgm:prSet presAssocID="{AC3866F8-DBA9-4B3A-81A6-64797A802E40}" presName="node" presStyleLbl="node1" presStyleIdx="1" presStyleCnt="4" custRadScaleRad="72429" custRadScaleInc="-1260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FC4CF96-7A25-4893-9492-4C343E5BA9C4}" type="pres">
      <dgm:prSet presAssocID="{06F66148-25A6-4847-907E-8ABC648CBCA9}" presName="sibTrans" presStyleLbl="sibTrans2D1" presStyleIdx="1" presStyleCnt="4"/>
      <dgm:spPr/>
      <dgm:t>
        <a:bodyPr/>
        <a:lstStyle/>
        <a:p>
          <a:endParaRPr lang="zh-CN" altLang="en-US"/>
        </a:p>
      </dgm:t>
    </dgm:pt>
    <dgm:pt modelId="{C1DC0155-1FA6-4B7A-97C9-7E2B8A5E1053}" type="pres">
      <dgm:prSet presAssocID="{06F66148-25A6-4847-907E-8ABC648CBCA9}" presName="connectorText" presStyleLbl="sibTrans2D1" presStyleIdx="1" presStyleCnt="4"/>
      <dgm:spPr/>
      <dgm:t>
        <a:bodyPr/>
        <a:lstStyle/>
        <a:p>
          <a:endParaRPr lang="zh-CN" altLang="en-US"/>
        </a:p>
      </dgm:t>
    </dgm:pt>
    <dgm:pt modelId="{164C5859-FC7D-462F-B6BF-F19981AE2868}" type="pres">
      <dgm:prSet presAssocID="{AF08F018-643D-4B08-990D-A52DE82FCCF9}" presName="node" presStyleLbl="node1" presStyleIdx="2" presStyleCnt="4" custRadScaleRad="57076" custRadScaleInc="479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36CC1B2-ED62-4938-8C76-E357E34C2F9B}" type="pres">
      <dgm:prSet presAssocID="{1CE65DBD-073A-4D2D-A48A-648BD22BCE8B}" presName="sibTrans" presStyleLbl="sibTrans2D1" presStyleIdx="2" presStyleCnt="4"/>
      <dgm:spPr/>
      <dgm:t>
        <a:bodyPr/>
        <a:lstStyle/>
        <a:p>
          <a:endParaRPr lang="zh-CN" altLang="en-US"/>
        </a:p>
      </dgm:t>
    </dgm:pt>
    <dgm:pt modelId="{1BC0FFC6-CB49-4600-878A-13F5B5B92F93}" type="pres">
      <dgm:prSet presAssocID="{1CE65DBD-073A-4D2D-A48A-648BD22BCE8B}" presName="connectorText" presStyleLbl="sibTrans2D1" presStyleIdx="2" presStyleCnt="4"/>
      <dgm:spPr/>
      <dgm:t>
        <a:bodyPr/>
        <a:lstStyle/>
        <a:p>
          <a:endParaRPr lang="zh-CN" altLang="en-US"/>
        </a:p>
      </dgm:t>
    </dgm:pt>
    <dgm:pt modelId="{32ABCFE3-7569-4946-885D-ADBE7FD6FEF7}" type="pres">
      <dgm:prSet presAssocID="{F38C8F9B-912F-49A1-BA52-81C8DB5CC9DB}" presName="node" presStyleLbl="node1" presStyleIdx="3" presStyleCnt="4" custRadScaleRad="76446" custRadScaleInc="1314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FB687FF-0820-45F3-B533-14169D5E6ED2}" type="pres">
      <dgm:prSet presAssocID="{62528730-3182-4BE7-AF68-E0743E789778}" presName="sibTrans" presStyleLbl="sibTrans2D1" presStyleIdx="3" presStyleCnt="4"/>
      <dgm:spPr/>
      <dgm:t>
        <a:bodyPr/>
        <a:lstStyle/>
        <a:p>
          <a:endParaRPr lang="zh-CN" altLang="en-US"/>
        </a:p>
      </dgm:t>
    </dgm:pt>
    <dgm:pt modelId="{16AAADA4-C6D3-4022-BA66-732BF0F215C5}" type="pres">
      <dgm:prSet presAssocID="{62528730-3182-4BE7-AF68-E0743E789778}" presName="connectorText" presStyleLbl="sibTrans2D1" presStyleIdx="3" presStyleCnt="4"/>
      <dgm:spPr/>
      <dgm:t>
        <a:bodyPr/>
        <a:lstStyle/>
        <a:p>
          <a:endParaRPr lang="zh-CN" altLang="en-US"/>
        </a:p>
      </dgm:t>
    </dgm:pt>
  </dgm:ptLst>
  <dgm:cxnLst>
    <dgm:cxn modelId="{72BA11F6-3CAD-4214-B282-F51D9F8F0409}" type="presOf" srcId="{75903483-B059-4865-A102-8DA931C6F5E7}" destId="{69BF2E03-9EE2-4BEC-BF70-A8FB53908B08}" srcOrd="0" destOrd="0" presId="urn:microsoft.com/office/officeart/2005/8/layout/cycle2"/>
    <dgm:cxn modelId="{FEDAF007-C9D6-4657-965C-A2E6DC01F3F1}" srcId="{75903483-B059-4865-A102-8DA931C6F5E7}" destId="{F38C8F9B-912F-49A1-BA52-81C8DB5CC9DB}" srcOrd="3" destOrd="0" parTransId="{A381FE24-797B-4AA0-BC12-9BA8D17C79EB}" sibTransId="{62528730-3182-4BE7-AF68-E0743E789778}"/>
    <dgm:cxn modelId="{8A85138D-F84C-4915-B1C9-1AB21EB6A84D}" type="presOf" srcId="{F38C8F9B-912F-49A1-BA52-81C8DB5CC9DB}" destId="{32ABCFE3-7569-4946-885D-ADBE7FD6FEF7}" srcOrd="0" destOrd="0" presId="urn:microsoft.com/office/officeart/2005/8/layout/cycle2"/>
    <dgm:cxn modelId="{C41BAA85-AC1D-49A2-AAC0-072AD531C129}" type="presOf" srcId="{D584D781-37E1-4C31-A6AC-86D0C24236CE}" destId="{B82D9B7A-127B-4C02-BB02-71941D64B79F}" srcOrd="0" destOrd="0" presId="urn:microsoft.com/office/officeart/2005/8/layout/cycle2"/>
    <dgm:cxn modelId="{D279E927-33B4-4B74-8B92-C641C2AAF76A}" type="presOf" srcId="{62528730-3182-4BE7-AF68-E0743E789778}" destId="{16AAADA4-C6D3-4022-BA66-732BF0F215C5}" srcOrd="1" destOrd="0" presId="urn:microsoft.com/office/officeart/2005/8/layout/cycle2"/>
    <dgm:cxn modelId="{E5ADC2A7-06BD-4267-B379-C57740366FDA}" type="presOf" srcId="{06F66148-25A6-4847-907E-8ABC648CBCA9}" destId="{C1DC0155-1FA6-4B7A-97C9-7E2B8A5E1053}" srcOrd="1" destOrd="0" presId="urn:microsoft.com/office/officeart/2005/8/layout/cycle2"/>
    <dgm:cxn modelId="{45827372-921D-4325-87C1-9DBF8EFB8122}" type="presOf" srcId="{62528730-3182-4BE7-AF68-E0743E789778}" destId="{9FB687FF-0820-45F3-B533-14169D5E6ED2}" srcOrd="0" destOrd="0" presId="urn:microsoft.com/office/officeart/2005/8/layout/cycle2"/>
    <dgm:cxn modelId="{71C372A1-2099-49F6-88DF-AF30ED057413}" srcId="{75903483-B059-4865-A102-8DA931C6F5E7}" destId="{AC3866F8-DBA9-4B3A-81A6-64797A802E40}" srcOrd="1" destOrd="0" parTransId="{755D9719-E09C-4265-87DB-688D75C652A0}" sibTransId="{06F66148-25A6-4847-907E-8ABC648CBCA9}"/>
    <dgm:cxn modelId="{36CDB7AF-0F41-4C16-B474-EEC544E4ACBA}" type="presOf" srcId="{AF08F018-643D-4B08-990D-A52DE82FCCF9}" destId="{164C5859-FC7D-462F-B6BF-F19981AE2868}" srcOrd="0" destOrd="0" presId="urn:microsoft.com/office/officeart/2005/8/layout/cycle2"/>
    <dgm:cxn modelId="{2849140C-C412-41C3-801E-68DEFD3A51DB}" type="presOf" srcId="{06F66148-25A6-4847-907E-8ABC648CBCA9}" destId="{7FC4CF96-7A25-4893-9492-4C343E5BA9C4}" srcOrd="0" destOrd="0" presId="urn:microsoft.com/office/officeart/2005/8/layout/cycle2"/>
    <dgm:cxn modelId="{F0995FF4-8BE4-413B-AC32-2872A813B3EB}" type="presOf" srcId="{6FFA0318-6E02-4027-90C6-E7B637553A10}" destId="{44198813-2605-413E-95AA-7E6288E343E9}" srcOrd="1" destOrd="0" presId="urn:microsoft.com/office/officeart/2005/8/layout/cycle2"/>
    <dgm:cxn modelId="{846DD738-A5DC-4B4C-8D1D-674ED9930290}" type="presOf" srcId="{AC3866F8-DBA9-4B3A-81A6-64797A802E40}" destId="{B24845E2-571A-4877-8A81-22A8022F4683}" srcOrd="0" destOrd="0" presId="urn:microsoft.com/office/officeart/2005/8/layout/cycle2"/>
    <dgm:cxn modelId="{C33BD2C2-A6DD-458F-91D3-F6A0C131AF5D}" type="presOf" srcId="{6FFA0318-6E02-4027-90C6-E7B637553A10}" destId="{D5DF1D37-8A32-45B0-8C67-80D5B9068D92}" srcOrd="0" destOrd="0" presId="urn:microsoft.com/office/officeart/2005/8/layout/cycle2"/>
    <dgm:cxn modelId="{D33567DA-2A63-40C7-A0A7-C13FB065646D}" type="presOf" srcId="{1CE65DBD-073A-4D2D-A48A-648BD22BCE8B}" destId="{1BC0FFC6-CB49-4600-878A-13F5B5B92F93}" srcOrd="1" destOrd="0" presId="urn:microsoft.com/office/officeart/2005/8/layout/cycle2"/>
    <dgm:cxn modelId="{6D24D8D5-24B1-45FA-82B1-528063DACEB7}" srcId="{75903483-B059-4865-A102-8DA931C6F5E7}" destId="{AF08F018-643D-4B08-990D-A52DE82FCCF9}" srcOrd="2" destOrd="0" parTransId="{6E0D860B-E5EA-4848-8BE3-CFD4C74AD040}" sibTransId="{1CE65DBD-073A-4D2D-A48A-648BD22BCE8B}"/>
    <dgm:cxn modelId="{46F3ADBF-0519-4F52-9024-502518F354F6}" srcId="{75903483-B059-4865-A102-8DA931C6F5E7}" destId="{D584D781-37E1-4C31-A6AC-86D0C24236CE}" srcOrd="0" destOrd="0" parTransId="{F2422205-00B6-42B0-B05C-731E56E85CE9}" sibTransId="{6FFA0318-6E02-4027-90C6-E7B637553A10}"/>
    <dgm:cxn modelId="{8E2FE1C1-B7DE-4E24-B2EE-0B02A21ED020}" type="presOf" srcId="{1CE65DBD-073A-4D2D-A48A-648BD22BCE8B}" destId="{B36CC1B2-ED62-4938-8C76-E357E34C2F9B}" srcOrd="0" destOrd="0" presId="urn:microsoft.com/office/officeart/2005/8/layout/cycle2"/>
    <dgm:cxn modelId="{A97F638F-A968-43F8-81B5-51E4801EC93F}" type="presParOf" srcId="{69BF2E03-9EE2-4BEC-BF70-A8FB53908B08}" destId="{B82D9B7A-127B-4C02-BB02-71941D64B79F}" srcOrd="0" destOrd="0" presId="urn:microsoft.com/office/officeart/2005/8/layout/cycle2"/>
    <dgm:cxn modelId="{381B2F0E-576E-4919-8B35-B3975B4E928E}" type="presParOf" srcId="{69BF2E03-9EE2-4BEC-BF70-A8FB53908B08}" destId="{D5DF1D37-8A32-45B0-8C67-80D5B9068D92}" srcOrd="1" destOrd="0" presId="urn:microsoft.com/office/officeart/2005/8/layout/cycle2"/>
    <dgm:cxn modelId="{6BECBC8D-AF4D-44A0-8462-91A993137EE5}" type="presParOf" srcId="{D5DF1D37-8A32-45B0-8C67-80D5B9068D92}" destId="{44198813-2605-413E-95AA-7E6288E343E9}" srcOrd="0" destOrd="0" presId="urn:microsoft.com/office/officeart/2005/8/layout/cycle2"/>
    <dgm:cxn modelId="{239EC5A2-7138-4A68-A4A1-DAB86574076C}" type="presParOf" srcId="{69BF2E03-9EE2-4BEC-BF70-A8FB53908B08}" destId="{B24845E2-571A-4877-8A81-22A8022F4683}" srcOrd="2" destOrd="0" presId="urn:microsoft.com/office/officeart/2005/8/layout/cycle2"/>
    <dgm:cxn modelId="{F8E535BE-CD14-4642-ACBB-81FA3E9A1573}" type="presParOf" srcId="{69BF2E03-9EE2-4BEC-BF70-A8FB53908B08}" destId="{7FC4CF96-7A25-4893-9492-4C343E5BA9C4}" srcOrd="3" destOrd="0" presId="urn:microsoft.com/office/officeart/2005/8/layout/cycle2"/>
    <dgm:cxn modelId="{91DF3970-EBD5-41F3-A8B7-96B17AD90FFE}" type="presParOf" srcId="{7FC4CF96-7A25-4893-9492-4C343E5BA9C4}" destId="{C1DC0155-1FA6-4B7A-97C9-7E2B8A5E1053}" srcOrd="0" destOrd="0" presId="urn:microsoft.com/office/officeart/2005/8/layout/cycle2"/>
    <dgm:cxn modelId="{2D0BA492-4745-40F7-888D-9B1E08E3CE13}" type="presParOf" srcId="{69BF2E03-9EE2-4BEC-BF70-A8FB53908B08}" destId="{164C5859-FC7D-462F-B6BF-F19981AE2868}" srcOrd="4" destOrd="0" presId="urn:microsoft.com/office/officeart/2005/8/layout/cycle2"/>
    <dgm:cxn modelId="{9BF7E1BE-29FA-46FC-9361-224E02B9F9AA}" type="presParOf" srcId="{69BF2E03-9EE2-4BEC-BF70-A8FB53908B08}" destId="{B36CC1B2-ED62-4938-8C76-E357E34C2F9B}" srcOrd="5" destOrd="0" presId="urn:microsoft.com/office/officeart/2005/8/layout/cycle2"/>
    <dgm:cxn modelId="{1153A725-7D02-4282-827C-A45CC8F10D6A}" type="presParOf" srcId="{B36CC1B2-ED62-4938-8C76-E357E34C2F9B}" destId="{1BC0FFC6-CB49-4600-878A-13F5B5B92F93}" srcOrd="0" destOrd="0" presId="urn:microsoft.com/office/officeart/2005/8/layout/cycle2"/>
    <dgm:cxn modelId="{5CB07440-E9B6-42B2-81F3-335BD994AD10}" type="presParOf" srcId="{69BF2E03-9EE2-4BEC-BF70-A8FB53908B08}" destId="{32ABCFE3-7569-4946-885D-ADBE7FD6FEF7}" srcOrd="6" destOrd="0" presId="urn:microsoft.com/office/officeart/2005/8/layout/cycle2"/>
    <dgm:cxn modelId="{BB6C3126-0E07-458C-AF61-04561164CC07}" type="presParOf" srcId="{69BF2E03-9EE2-4BEC-BF70-A8FB53908B08}" destId="{9FB687FF-0820-45F3-B533-14169D5E6ED2}" srcOrd="7" destOrd="0" presId="urn:microsoft.com/office/officeart/2005/8/layout/cycle2"/>
    <dgm:cxn modelId="{2AF0C268-9B0E-4F59-BA80-A224130AFF0E}" type="presParOf" srcId="{9FB687FF-0820-45F3-B533-14169D5E6ED2}" destId="{16AAADA4-C6D3-4022-BA66-732BF0F215C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2D9B7A-127B-4C02-BB02-71941D64B79F}">
      <dsp:nvSpPr>
        <dsp:cNvPr id="0" name=""/>
        <dsp:cNvSpPr/>
      </dsp:nvSpPr>
      <dsp:spPr>
        <a:xfrm>
          <a:off x="5378158" y="947142"/>
          <a:ext cx="3184507" cy="3184507"/>
        </a:xfrm>
        <a:prstGeom prst="ellipse">
          <a:avLst/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200" b="1" kern="1200" dirty="0" smtClean="0">
              <a:latin typeface="+mn-lt"/>
              <a:ea typeface="+mn-ea"/>
              <a:cs typeface="+mn-ea"/>
              <a:sym typeface="+mn-lt"/>
            </a:rPr>
            <a:t>Massive Influencer Database</a:t>
          </a:r>
          <a:endParaRPr lang="zh-CN" altLang="en-US" sz="3200" b="1" kern="1200" dirty="0">
            <a:latin typeface="+mn-lt"/>
            <a:ea typeface="+mn-ea"/>
            <a:cs typeface="+mn-ea"/>
            <a:sym typeface="+mn-lt"/>
          </a:endParaRPr>
        </a:p>
      </dsp:txBody>
      <dsp:txXfrm>
        <a:off x="5844518" y="1413502"/>
        <a:ext cx="2251787" cy="2251787"/>
      </dsp:txXfrm>
    </dsp:sp>
    <dsp:sp modelId="{D5DF1D37-8A32-45B0-8C67-80D5B9068D92}">
      <dsp:nvSpPr>
        <dsp:cNvPr id="0" name=""/>
        <dsp:cNvSpPr/>
      </dsp:nvSpPr>
      <dsp:spPr>
        <a:xfrm rot="2470339">
          <a:off x="8183945" y="3098060"/>
          <a:ext cx="79392" cy="1074771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400" kern="1200"/>
        </a:p>
      </dsp:txBody>
      <dsp:txXfrm>
        <a:off x="8186890" y="3305174"/>
        <a:ext cx="55574" cy="644863"/>
      </dsp:txXfrm>
    </dsp:sp>
    <dsp:sp modelId="{B24845E2-571A-4877-8A81-22A8022F4683}">
      <dsp:nvSpPr>
        <dsp:cNvPr id="0" name=""/>
        <dsp:cNvSpPr/>
      </dsp:nvSpPr>
      <dsp:spPr>
        <a:xfrm>
          <a:off x="7887999" y="3142201"/>
          <a:ext cx="3184507" cy="3184507"/>
        </a:xfrm>
        <a:prstGeom prst="ellipse">
          <a:avLst/>
        </a:prstGeom>
        <a:solidFill>
          <a:srgbClr val="FF5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200" b="1" kern="1200" dirty="0" smtClean="0">
              <a:latin typeface="+mn-lt"/>
              <a:ea typeface="+mn-ea"/>
              <a:cs typeface="+mn-ea"/>
              <a:sym typeface="+mn-lt"/>
            </a:rPr>
            <a:t>Influencer Filter System</a:t>
          </a:r>
          <a:endParaRPr lang="zh-CN" altLang="en-US" sz="3200" b="1" kern="1200" dirty="0">
            <a:latin typeface="+mn-lt"/>
            <a:ea typeface="+mn-ea"/>
            <a:cs typeface="+mn-ea"/>
            <a:sym typeface="+mn-lt"/>
          </a:endParaRPr>
        </a:p>
      </dsp:txBody>
      <dsp:txXfrm>
        <a:off x="8354359" y="3608561"/>
        <a:ext cx="2251787" cy="2251787"/>
      </dsp:txXfrm>
    </dsp:sp>
    <dsp:sp modelId="{7FC4CF96-7A25-4893-9492-4C343E5BA9C4}">
      <dsp:nvSpPr>
        <dsp:cNvPr id="0" name=""/>
        <dsp:cNvSpPr/>
      </dsp:nvSpPr>
      <dsp:spPr>
        <a:xfrm rot="8348588">
          <a:off x="8191370" y="5281153"/>
          <a:ext cx="70955" cy="1074771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400" kern="1200"/>
        </a:p>
      </dsp:txBody>
      <dsp:txXfrm rot="10800000">
        <a:off x="8210063" y="5489145"/>
        <a:ext cx="49669" cy="644863"/>
      </dsp:txXfrm>
    </dsp:sp>
    <dsp:sp modelId="{164C5859-FC7D-462F-B6BF-F19981AE2868}">
      <dsp:nvSpPr>
        <dsp:cNvPr id="0" name=""/>
        <dsp:cNvSpPr/>
      </dsp:nvSpPr>
      <dsp:spPr>
        <a:xfrm>
          <a:off x="5378151" y="5312995"/>
          <a:ext cx="3184507" cy="3184507"/>
        </a:xfrm>
        <a:prstGeom prst="ellipse">
          <a:avLst/>
        </a:prstGeom>
        <a:solidFill>
          <a:srgbClr val="5E5E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900" b="1" kern="1200" dirty="0" smtClean="0">
              <a:latin typeface="+mn-lt"/>
              <a:ea typeface="+mn-ea"/>
              <a:cs typeface="+mn-ea"/>
              <a:sym typeface="+mn-lt"/>
            </a:rPr>
            <a:t>Influencer Price Comparison System</a:t>
          </a:r>
          <a:endParaRPr lang="zh-CN" altLang="en-US" sz="2900" b="1" kern="1200" dirty="0">
            <a:latin typeface="+mn-lt"/>
            <a:ea typeface="+mn-ea"/>
            <a:cs typeface="+mn-ea"/>
            <a:sym typeface="+mn-lt"/>
          </a:endParaRPr>
        </a:p>
      </dsp:txBody>
      <dsp:txXfrm>
        <a:off x="5844511" y="5779355"/>
        <a:ext cx="2251787" cy="2251787"/>
      </dsp:txXfrm>
    </dsp:sp>
    <dsp:sp modelId="{B36CC1B2-ED62-4938-8C76-E357E34C2F9B}">
      <dsp:nvSpPr>
        <dsp:cNvPr id="0" name=""/>
        <dsp:cNvSpPr/>
      </dsp:nvSpPr>
      <dsp:spPr>
        <a:xfrm rot="13277936">
          <a:off x="5685236" y="5271758"/>
          <a:ext cx="74902" cy="1074771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400" kern="1200"/>
        </a:p>
      </dsp:txBody>
      <dsp:txXfrm rot="10800000">
        <a:off x="5704912" y="5494127"/>
        <a:ext cx="52431" cy="644863"/>
      </dsp:txXfrm>
    </dsp:sp>
    <dsp:sp modelId="{32ABCFE3-7569-4946-885D-ADBE7FD6FEF7}">
      <dsp:nvSpPr>
        <dsp:cNvPr id="0" name=""/>
        <dsp:cNvSpPr/>
      </dsp:nvSpPr>
      <dsp:spPr>
        <a:xfrm>
          <a:off x="2879531" y="3117986"/>
          <a:ext cx="3184507" cy="3184507"/>
        </a:xfrm>
        <a:prstGeom prst="ellipse">
          <a:avLst/>
        </a:prstGeom>
        <a:solidFill>
          <a:srgbClr val="45A5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600" b="1" kern="1200" dirty="0" smtClean="0">
              <a:latin typeface="+mn-lt"/>
              <a:ea typeface="+mn-ea"/>
              <a:cs typeface="+mn-ea"/>
              <a:sym typeface="+mn-lt"/>
            </a:rPr>
            <a:t>Result Tracking System</a:t>
          </a:r>
          <a:endParaRPr lang="zh-CN" altLang="en-US" sz="3600" b="1" kern="1200" dirty="0">
            <a:latin typeface="+mn-lt"/>
            <a:ea typeface="+mn-ea"/>
            <a:cs typeface="+mn-ea"/>
            <a:sym typeface="+mn-lt"/>
          </a:endParaRPr>
        </a:p>
      </dsp:txBody>
      <dsp:txXfrm>
        <a:off x="3345891" y="3584346"/>
        <a:ext cx="2251787" cy="2251787"/>
      </dsp:txXfrm>
    </dsp:sp>
    <dsp:sp modelId="{9FB687FF-0820-45F3-B533-14169D5E6ED2}">
      <dsp:nvSpPr>
        <dsp:cNvPr id="0" name=""/>
        <dsp:cNvSpPr/>
      </dsp:nvSpPr>
      <dsp:spPr>
        <a:xfrm rot="19140924">
          <a:off x="5686438" y="3088666"/>
          <a:ext cx="66479" cy="1074771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400" kern="1200"/>
        </a:p>
      </dsp:txBody>
      <dsp:txXfrm>
        <a:off x="5688882" y="3310160"/>
        <a:ext cx="46535" cy="6448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A8BB9509-9548-4485-AF8E-41A964D668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E7C4216-70A2-4000-B07C-A962186199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E5809B-DD66-4A31-9DB6-64C27D9894AE}" type="datetimeFigureOut">
              <a:rPr lang="zh-CN" altLang="en-US" smtClean="0"/>
              <a:t>2019/7/10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1A38E38-A07F-4085-B46F-4561C97ED3B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B2C3770-93E5-4807-9310-D64ACD06133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9559E4-6442-48E0-B929-28F93CAA34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0440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620561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solidFill>
          <a:schemeClr val="accent1"/>
        </a:solidFill>
        <a:latin typeface="+mj-lt"/>
        <a:ea typeface="+mj-ea"/>
        <a:cs typeface="+mj-cs"/>
        <a:sym typeface="Calibri"/>
      </a:defRPr>
    </a:lvl1pPr>
    <a:lvl2pPr indent="228600" defTabSz="1828800" latinLnBrk="0">
      <a:defRPr sz="2400">
        <a:solidFill>
          <a:schemeClr val="accent1"/>
        </a:solidFill>
        <a:latin typeface="+mj-lt"/>
        <a:ea typeface="+mj-ea"/>
        <a:cs typeface="+mj-cs"/>
        <a:sym typeface="Calibri"/>
      </a:defRPr>
    </a:lvl2pPr>
    <a:lvl3pPr indent="457200" defTabSz="1828800" latinLnBrk="0">
      <a:defRPr sz="2400">
        <a:solidFill>
          <a:schemeClr val="accent1"/>
        </a:solidFill>
        <a:latin typeface="+mj-lt"/>
        <a:ea typeface="+mj-ea"/>
        <a:cs typeface="+mj-cs"/>
        <a:sym typeface="Calibri"/>
      </a:defRPr>
    </a:lvl3pPr>
    <a:lvl4pPr indent="685800" defTabSz="1828800" latinLnBrk="0">
      <a:defRPr sz="2400">
        <a:solidFill>
          <a:schemeClr val="accent1"/>
        </a:solidFill>
        <a:latin typeface="+mj-lt"/>
        <a:ea typeface="+mj-ea"/>
        <a:cs typeface="+mj-cs"/>
        <a:sym typeface="Calibri"/>
      </a:defRPr>
    </a:lvl4pPr>
    <a:lvl5pPr indent="914400" defTabSz="1828800" latinLnBrk="0">
      <a:defRPr sz="2400">
        <a:solidFill>
          <a:schemeClr val="accent1"/>
        </a:solidFill>
        <a:latin typeface="+mj-lt"/>
        <a:ea typeface="+mj-ea"/>
        <a:cs typeface="+mj-cs"/>
        <a:sym typeface="Calibri"/>
      </a:defRPr>
    </a:lvl5pPr>
    <a:lvl6pPr indent="1143000" defTabSz="1828800" latinLnBrk="0">
      <a:defRPr sz="2400">
        <a:solidFill>
          <a:schemeClr val="accent1"/>
        </a:solidFill>
        <a:latin typeface="+mj-lt"/>
        <a:ea typeface="+mj-ea"/>
        <a:cs typeface="+mj-cs"/>
        <a:sym typeface="Calibri"/>
      </a:defRPr>
    </a:lvl6pPr>
    <a:lvl7pPr indent="1371600" defTabSz="1828800" latinLnBrk="0">
      <a:defRPr sz="2400">
        <a:solidFill>
          <a:schemeClr val="accent1"/>
        </a:solidFill>
        <a:latin typeface="+mj-lt"/>
        <a:ea typeface="+mj-ea"/>
        <a:cs typeface="+mj-cs"/>
        <a:sym typeface="Calibri"/>
      </a:defRPr>
    </a:lvl7pPr>
    <a:lvl8pPr indent="1600200" defTabSz="1828800" latinLnBrk="0">
      <a:defRPr sz="2400">
        <a:solidFill>
          <a:schemeClr val="accent1"/>
        </a:solidFill>
        <a:latin typeface="+mj-lt"/>
        <a:ea typeface="+mj-ea"/>
        <a:cs typeface="+mj-cs"/>
        <a:sym typeface="Calibri"/>
      </a:defRPr>
    </a:lvl8pPr>
    <a:lvl9pPr indent="1828800" defTabSz="1828800" latinLnBrk="0">
      <a:defRPr sz="2400">
        <a:solidFill>
          <a:schemeClr val="accent1"/>
        </a:solidFill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E6FDB6-6D2B-46C1-9FA1-D82906A37C3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7798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6194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250" y="2969568"/>
            <a:ext cx="7807500" cy="5040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2840" y="665312"/>
            <a:ext cx="3623048" cy="77176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A1C5EF2-45A2-4D1B-9050-807C7A6E6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1498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</p:sldLayoutIdLst>
  <p:transition spd="med"/>
  <p:timing>
    <p:tnLst>
      <p:par>
        <p:cTn id="1" dur="indefinite" restart="never" nodeType="tmRoot"/>
      </p:par>
    </p:tnLst>
  </p:timing>
  <p:txStyles>
    <p:titleStyle>
      <a:lvl1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F77563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77563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77563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77563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77563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77563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77563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77563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77563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0" marR="0" indent="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457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9144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1371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18288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22860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2743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32004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3657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4118102" y="11322496"/>
            <a:ext cx="16147794" cy="61555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indent="0" algn="ctr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Influencer Marketing Platform</a:t>
            </a:r>
            <a:r>
              <a:rPr lang="zh-CN" altLang="en-US" sz="2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8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Search</a:t>
            </a:r>
            <a:r>
              <a:rPr lang="zh-CN" altLang="en-US" sz="28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8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Analyze</a:t>
            </a:r>
            <a:r>
              <a:rPr lang="zh-CN" altLang="en-US" sz="28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8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Contact</a:t>
            </a:r>
            <a:r>
              <a:rPr lang="en-US" altLang="zh-CN" sz="28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Manage, Effect Tracking</a:t>
            </a:r>
            <a:endParaRPr kumimoji="0" lang="zh-CN" altLang="en-US" sz="2800" b="1" i="0" u="none" strike="noStrike" cap="none" spc="0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895" y="9954344"/>
            <a:ext cx="5718209" cy="105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658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30"/>
          <a:stretch/>
        </p:blipFill>
        <p:spPr>
          <a:xfrm>
            <a:off x="6719393" y="0"/>
            <a:ext cx="17668378" cy="13716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98712" y="1874819"/>
            <a:ext cx="18853082" cy="10514784"/>
          </a:xfrm>
          <a:custGeom>
            <a:avLst/>
            <a:gdLst>
              <a:gd name="connsiteX0" fmla="*/ 0 w 18794088"/>
              <a:gd name="connsiteY0" fmla="*/ 0 h 10455790"/>
              <a:gd name="connsiteX1" fmla="*/ 18794088 w 18794088"/>
              <a:gd name="connsiteY1" fmla="*/ 0 h 10455790"/>
              <a:gd name="connsiteX2" fmla="*/ 18794088 w 18794088"/>
              <a:gd name="connsiteY2" fmla="*/ 10455790 h 10455790"/>
              <a:gd name="connsiteX3" fmla="*/ 0 w 18794088"/>
              <a:gd name="connsiteY3" fmla="*/ 10455790 h 10455790"/>
              <a:gd name="connsiteX4" fmla="*/ 0 w 18794088"/>
              <a:gd name="connsiteY4" fmla="*/ 0 h 10455790"/>
              <a:gd name="connsiteX0" fmla="*/ 0 w 18794088"/>
              <a:gd name="connsiteY0" fmla="*/ 0 h 10485287"/>
              <a:gd name="connsiteX1" fmla="*/ 18794088 w 18794088"/>
              <a:gd name="connsiteY1" fmla="*/ 0 h 10485287"/>
              <a:gd name="connsiteX2" fmla="*/ 17083275 w 18794088"/>
              <a:gd name="connsiteY2" fmla="*/ 10485287 h 10485287"/>
              <a:gd name="connsiteX3" fmla="*/ 0 w 18794088"/>
              <a:gd name="connsiteY3" fmla="*/ 10455790 h 10485287"/>
              <a:gd name="connsiteX4" fmla="*/ 0 w 18794088"/>
              <a:gd name="connsiteY4" fmla="*/ 0 h 10485287"/>
              <a:gd name="connsiteX0" fmla="*/ 0 w 18853082"/>
              <a:gd name="connsiteY0" fmla="*/ 0 h 10514784"/>
              <a:gd name="connsiteX1" fmla="*/ 18794088 w 18853082"/>
              <a:gd name="connsiteY1" fmla="*/ 0 h 10514784"/>
              <a:gd name="connsiteX2" fmla="*/ 18853082 w 18853082"/>
              <a:gd name="connsiteY2" fmla="*/ 10514784 h 10514784"/>
              <a:gd name="connsiteX3" fmla="*/ 0 w 18853082"/>
              <a:gd name="connsiteY3" fmla="*/ 10455790 h 10514784"/>
              <a:gd name="connsiteX4" fmla="*/ 0 w 18853082"/>
              <a:gd name="connsiteY4" fmla="*/ 0 h 10514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53082" h="10514784">
                <a:moveTo>
                  <a:pt x="0" y="0"/>
                </a:moveTo>
                <a:lnTo>
                  <a:pt x="18794088" y="0"/>
                </a:lnTo>
                <a:lnTo>
                  <a:pt x="18853082" y="10514784"/>
                </a:lnTo>
                <a:lnTo>
                  <a:pt x="0" y="1045579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4" name="标题文本">
            <a:extLst>
              <a:ext uri="{FF2B5EF4-FFF2-40B4-BE49-F238E27FC236}">
                <a16:creationId xmlns:a16="http://schemas.microsoft.com/office/drawing/2014/main" id="{A3BBF8A1-1097-470A-86E6-9AFCF66FA975}"/>
              </a:ext>
            </a:extLst>
          </p:cNvPr>
          <p:cNvSpPr txBox="1">
            <a:spLocks/>
          </p:cNvSpPr>
          <p:nvPr/>
        </p:nvSpPr>
        <p:spPr>
          <a:xfrm>
            <a:off x="1102768" y="1025352"/>
            <a:ext cx="13465496" cy="849466"/>
          </a:xfrm>
          <a:prstGeom prst="rect">
            <a:avLst/>
          </a:prstGeom>
        </p:spPr>
        <p:txBody>
          <a:bodyPr/>
          <a:lstStyle>
            <a:lvl1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/>
              </a:defRPr>
            </a:lvl1pPr>
            <a:lvl2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en-US" altLang="zh-CN" b="1" dirty="0" smtClean="0">
                <a:solidFill>
                  <a:srgbClr val="E83B45"/>
                </a:solidFill>
              </a:rPr>
              <a:t>Our Story</a:t>
            </a:r>
            <a:endParaRPr lang="zh-CN" altLang="en-US" b="1" dirty="0">
              <a:solidFill>
                <a:srgbClr val="E83B45"/>
              </a:solidFill>
            </a:endParaRPr>
          </a:p>
        </p:txBody>
      </p:sp>
      <p:sp>
        <p:nvSpPr>
          <p:cNvPr id="6" name="正文级别 1…">
            <a:extLst>
              <a:ext uri="{FF2B5EF4-FFF2-40B4-BE49-F238E27FC236}">
                <a16:creationId xmlns:a16="http://schemas.microsoft.com/office/drawing/2014/main" id="{49D72819-E899-41BB-BE80-74E04372B5DF}"/>
              </a:ext>
            </a:extLst>
          </p:cNvPr>
          <p:cNvSpPr txBox="1">
            <a:spLocks/>
          </p:cNvSpPr>
          <p:nvPr/>
        </p:nvSpPr>
        <p:spPr>
          <a:xfrm>
            <a:off x="1046370" y="4673414"/>
            <a:ext cx="16469157" cy="1676164"/>
          </a:xfrm>
          <a:prstGeom prst="rect">
            <a:avLst/>
          </a:prstGeom>
        </p:spPr>
        <p:txBody>
          <a:bodyPr/>
          <a:lstStyle>
            <a:lvl1pPr marL="457200" marR="0" indent="-4572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353132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/>
              </a:defRPr>
            </a:lvl1pPr>
            <a:lvl2pPr marL="457200" marR="0" indent="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35313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502228" marR="0" indent="-587828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35313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2057400" marR="0" indent="-6858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35313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514600" marR="0" indent="-6858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35313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chemeClr val="accent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chemeClr val="accent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chemeClr val="accent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chemeClr val="accent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3200" dirty="0" smtClean="0"/>
              <a:t>In </a:t>
            </a:r>
            <a:r>
              <a:rPr lang="en-US" altLang="zh-CN" sz="3200" dirty="0"/>
              <a:t>April 2018, </a:t>
            </a:r>
            <a:r>
              <a:rPr lang="en-US" altLang="zh-CN" sz="3200" dirty="0" err="1"/>
              <a:t>Wondershare</a:t>
            </a:r>
            <a:r>
              <a:rPr lang="en-US" altLang="zh-CN" sz="3200" dirty="0"/>
              <a:t> employed an influencer resource data sharing pool for internal influencer database resources sharing.</a:t>
            </a:r>
            <a:endParaRPr lang="en-US" altLang="zh-CN" sz="3200" dirty="0" smtClean="0"/>
          </a:p>
        </p:txBody>
      </p:sp>
      <p:sp>
        <p:nvSpPr>
          <p:cNvPr id="7" name="正文级别 1…">
            <a:extLst>
              <a:ext uri="{FF2B5EF4-FFF2-40B4-BE49-F238E27FC236}">
                <a16:creationId xmlns:a16="http://schemas.microsoft.com/office/drawing/2014/main" id="{49D72819-E899-41BB-BE80-74E04372B5DF}"/>
              </a:ext>
            </a:extLst>
          </p:cNvPr>
          <p:cNvSpPr txBox="1">
            <a:spLocks/>
          </p:cNvSpPr>
          <p:nvPr/>
        </p:nvSpPr>
        <p:spPr>
          <a:xfrm>
            <a:off x="958752" y="5760657"/>
            <a:ext cx="16556775" cy="2463740"/>
          </a:xfrm>
          <a:prstGeom prst="rect">
            <a:avLst/>
          </a:prstGeom>
        </p:spPr>
        <p:txBody>
          <a:bodyPr/>
          <a:lstStyle>
            <a:lvl1pPr marL="457200" marR="0" indent="-4572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353132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/>
              </a:defRPr>
            </a:lvl1pPr>
            <a:lvl2pPr marL="457200" marR="0" indent="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35313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502228" marR="0" indent="-587828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35313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2057400" marR="0" indent="-6858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35313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514600" marR="0" indent="-6858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35313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chemeClr val="accent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chemeClr val="accent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chemeClr val="accent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chemeClr val="accent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altLang="zh-CN" sz="3200" dirty="0"/>
          </a:p>
          <a:p>
            <a:pPr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3200" dirty="0" smtClean="0"/>
              <a:t>In March </a:t>
            </a:r>
            <a:r>
              <a:rPr lang="en-US" altLang="zh-CN" sz="3200" dirty="0"/>
              <a:t>2019, </a:t>
            </a:r>
            <a:r>
              <a:rPr lang="en-US" altLang="zh-CN" sz="3200" dirty="0" err="1"/>
              <a:t>Wonderhsare</a:t>
            </a:r>
            <a:r>
              <a:rPr lang="en-US" altLang="zh-CN" sz="3200" dirty="0"/>
              <a:t> started to develop an influencer marketing data service platform for external use. Using influencer search and analyze as the entry point, the platform will gradually expand to an all-in-one data services platform including influencers search, analysis, management, and effect tracking.</a:t>
            </a:r>
          </a:p>
        </p:txBody>
      </p:sp>
      <p:sp>
        <p:nvSpPr>
          <p:cNvPr id="8" name="正文级别 1…">
            <a:extLst>
              <a:ext uri="{FF2B5EF4-FFF2-40B4-BE49-F238E27FC236}">
                <a16:creationId xmlns:a16="http://schemas.microsoft.com/office/drawing/2014/main" id="{49D72819-E899-41BB-BE80-74E04372B5DF}"/>
              </a:ext>
            </a:extLst>
          </p:cNvPr>
          <p:cNvSpPr txBox="1">
            <a:spLocks/>
          </p:cNvSpPr>
          <p:nvPr/>
        </p:nvSpPr>
        <p:spPr>
          <a:xfrm>
            <a:off x="958752" y="10128346"/>
            <a:ext cx="16556775" cy="1986238"/>
          </a:xfrm>
          <a:prstGeom prst="rect">
            <a:avLst/>
          </a:prstGeom>
        </p:spPr>
        <p:txBody>
          <a:bodyPr/>
          <a:lstStyle>
            <a:lvl1pPr marL="457200" marR="0" indent="-4572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353132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/>
              </a:defRPr>
            </a:lvl1pPr>
            <a:lvl2pPr marL="457200" marR="0" indent="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35313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502228" marR="0" indent="-587828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35313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2057400" marR="0" indent="-6858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35313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514600" marR="0" indent="-6858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35313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chemeClr val="accent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chemeClr val="accent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chemeClr val="accent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chemeClr val="accent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3200" dirty="0" smtClean="0"/>
              <a:t>In April </a:t>
            </a:r>
            <a:r>
              <a:rPr lang="en-US" altLang="zh-CN" sz="3200" dirty="0"/>
              <a:t>2019, the InflueNex.com MVP was officially launched, and began its user recruitment and a rapid iterative upgrade...</a:t>
            </a:r>
            <a:endParaRPr lang="en-US" altLang="zh-CN" sz="3200" dirty="0" smtClean="0"/>
          </a:p>
        </p:txBody>
      </p:sp>
      <p:sp>
        <p:nvSpPr>
          <p:cNvPr id="5" name="正文级别 1…">
            <a:extLst>
              <a:ext uri="{FF2B5EF4-FFF2-40B4-BE49-F238E27FC236}">
                <a16:creationId xmlns:a16="http://schemas.microsoft.com/office/drawing/2014/main" id="{49D72819-E899-41BB-BE80-74E04372B5DF}"/>
              </a:ext>
            </a:extLst>
          </p:cNvPr>
          <p:cNvSpPr txBox="1">
            <a:spLocks/>
          </p:cNvSpPr>
          <p:nvPr/>
        </p:nvSpPr>
        <p:spPr>
          <a:xfrm>
            <a:off x="1012378" y="2677170"/>
            <a:ext cx="16503149" cy="792088"/>
          </a:xfrm>
          <a:prstGeom prst="rect">
            <a:avLst/>
          </a:prstGeom>
        </p:spPr>
        <p:txBody>
          <a:bodyPr/>
          <a:lstStyle>
            <a:lvl1pPr marL="457200" marR="0" indent="-4572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353132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/>
              </a:defRPr>
            </a:lvl1pPr>
            <a:lvl2pPr marL="457200" marR="0" indent="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35313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502228" marR="0" indent="-587828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35313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2057400" marR="0" indent="-6858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35313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514600" marR="0" indent="-6858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35313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chemeClr val="accent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chemeClr val="accent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chemeClr val="accent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chemeClr val="accent2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3200" dirty="0" smtClean="0"/>
              <a:t>From 2013, </a:t>
            </a:r>
            <a:r>
              <a:rPr lang="en-US" altLang="zh-CN" sz="3200" dirty="0" err="1" smtClean="0"/>
              <a:t>Wondershare</a:t>
            </a:r>
            <a:r>
              <a:rPr lang="en-US" altLang="zh-CN" sz="3200" dirty="0" smtClean="0"/>
              <a:t> </a:t>
            </a:r>
            <a:r>
              <a:rPr lang="en-US" altLang="zh-CN" sz="3200" dirty="0"/>
              <a:t>started to invest in influencer marketing for the company’s software, and the marketing budget is increasing rapidly every year.</a:t>
            </a:r>
            <a:endParaRPr lang="en-US" altLang="zh-CN" sz="3200" dirty="0" smtClean="0"/>
          </a:p>
        </p:txBody>
      </p:sp>
    </p:spTree>
    <p:extLst>
      <p:ext uri="{BB962C8B-B14F-4D97-AF65-F5344CB8AC3E}">
        <p14:creationId xmlns:p14="http://schemas.microsoft.com/office/powerpoint/2010/main" val="36349764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18564225" y="12542838"/>
            <a:ext cx="5819775" cy="412750"/>
          </a:xfrm>
        </p:spPr>
        <p:txBody>
          <a:bodyPr/>
          <a:lstStyle/>
          <a:p>
            <a:pPr algn="r" hangingPunct="1">
              <a:defRPr/>
            </a:pPr>
            <a:fld id="{5DD3DB80-B894-403A-B48E-6FDC1A72010E}" type="slidenum">
              <a:rPr lang="zh-CN" altLang="en-US" sz="2000" kern="1200">
                <a:solidFill>
                  <a:srgbClr val="000000">
                    <a:tint val="75000"/>
                  </a:srgbClr>
                </a:solidFill>
                <a:cs typeface="+mn-ea"/>
                <a:sym typeface="+mn-lt"/>
              </a:rPr>
              <a:pPr algn="r" hangingPunct="1">
                <a:defRPr/>
              </a:pPr>
              <a:t>3</a:t>
            </a:fld>
            <a:endParaRPr lang="zh-CN" altLang="en-US" sz="2000" kern="1200" dirty="0">
              <a:solidFill>
                <a:srgbClr val="000000">
                  <a:tint val="75000"/>
                </a:srgbClr>
              </a:solidFill>
              <a:cs typeface="+mn-ea"/>
              <a:sym typeface="+mn-lt"/>
            </a:endParaRPr>
          </a:p>
        </p:txBody>
      </p:sp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1824470622"/>
              </p:ext>
            </p:extLst>
          </p:nvPr>
        </p:nvGraphicFramePr>
        <p:xfrm>
          <a:off x="5147353" y="2057400"/>
          <a:ext cx="14086114" cy="9953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2" descr="https://cdn-images-1.medium.com/max/1600/0*SoSTj39LqHwAwVwB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6873" r="79368" b="29236"/>
          <a:stretch/>
        </p:blipFill>
        <p:spPr bwMode="auto">
          <a:xfrm>
            <a:off x="19902714" y="4928074"/>
            <a:ext cx="3975269" cy="378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cdn-images-1.medium.com/max/1600/0*SoSTj39LqHwAwVwB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46" t="26873" r="51577" b="29236"/>
          <a:stretch/>
        </p:blipFill>
        <p:spPr bwMode="auto">
          <a:xfrm>
            <a:off x="1962453" y="5365520"/>
            <a:ext cx="3017417" cy="266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右箭头 6"/>
          <p:cNvSpPr/>
          <p:nvPr/>
        </p:nvSpPr>
        <p:spPr>
          <a:xfrm>
            <a:off x="5816600" y="6108206"/>
            <a:ext cx="1117600" cy="636320"/>
          </a:xfrm>
          <a:prstGeom prst="rightArrow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defRPr/>
            </a:pPr>
            <a:endParaRPr lang="zh-CN" altLang="en-US" kern="12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" name="右箭头 7"/>
          <p:cNvSpPr/>
          <p:nvPr/>
        </p:nvSpPr>
        <p:spPr>
          <a:xfrm>
            <a:off x="17500598" y="6133606"/>
            <a:ext cx="1117600" cy="636320"/>
          </a:xfrm>
          <a:prstGeom prst="rightArrow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defRPr/>
            </a:pPr>
            <a:endParaRPr lang="zh-CN" altLang="en-US" kern="120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157906" y="10295105"/>
            <a:ext cx="11622092" cy="763770"/>
            <a:chOff x="1161254" y="5130800"/>
            <a:chExt cx="9766300" cy="381885"/>
          </a:xfrm>
        </p:grpSpPr>
        <p:sp>
          <p:nvSpPr>
            <p:cNvPr id="9" name="矩形 8"/>
            <p:cNvSpPr/>
            <p:nvPr/>
          </p:nvSpPr>
          <p:spPr>
            <a:xfrm>
              <a:off x="1161254" y="5368884"/>
              <a:ext cx="9766300" cy="143801"/>
            </a:xfrm>
            <a:prstGeom prst="rect">
              <a:avLst/>
            </a:prstGeom>
            <a:solidFill>
              <a:srgbClr val="45A5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>
                <a:defRPr/>
              </a:pPr>
              <a:endParaRPr lang="zh-CN" altLang="en-US" kern="12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161254" y="5130800"/>
              <a:ext cx="246982" cy="309984"/>
            </a:xfrm>
            <a:prstGeom prst="rect">
              <a:avLst/>
            </a:prstGeom>
            <a:solidFill>
              <a:srgbClr val="45A5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>
                <a:defRPr/>
              </a:pPr>
              <a:endParaRPr lang="zh-CN" altLang="en-US" kern="12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0659412" y="5135984"/>
              <a:ext cx="268142" cy="309984"/>
            </a:xfrm>
            <a:prstGeom prst="rect">
              <a:avLst/>
            </a:prstGeom>
            <a:solidFill>
              <a:srgbClr val="45A5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>
                <a:defRPr/>
              </a:pPr>
              <a:endParaRPr lang="zh-CN" altLang="en-US" kern="12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5630517" y="5347443"/>
            <a:ext cx="1315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>
              <a:defRPr/>
            </a:pPr>
            <a:r>
              <a:rPr lang="en-US" altLang="zh-CN" b="1" kern="1200" dirty="0" smtClean="0">
                <a:solidFill>
                  <a:srgbClr val="FF5050"/>
                </a:solidFill>
                <a:cs typeface="+mn-ea"/>
                <a:sym typeface="+mn-lt"/>
              </a:rPr>
              <a:t>Input</a:t>
            </a:r>
            <a:endParaRPr lang="zh-CN" altLang="en-US" b="1" kern="1200" dirty="0">
              <a:solidFill>
                <a:srgbClr val="FF5050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7401829" y="5394943"/>
            <a:ext cx="1831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>
              <a:defRPr/>
            </a:pPr>
            <a:r>
              <a:rPr lang="en-US" altLang="zh-CN" b="1" kern="1200" dirty="0" smtClean="0">
                <a:solidFill>
                  <a:srgbClr val="FF5050"/>
                </a:solidFill>
                <a:cs typeface="+mn-ea"/>
                <a:sym typeface="+mn-lt"/>
              </a:rPr>
              <a:t>Output</a:t>
            </a:r>
            <a:endParaRPr lang="zh-CN" altLang="en-US" b="1" kern="1200" dirty="0">
              <a:solidFill>
                <a:srgbClr val="FF5050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367580" y="11173287"/>
            <a:ext cx="17645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1">
              <a:defRPr/>
            </a:pPr>
            <a:r>
              <a:rPr lang="en-US" altLang="zh-CN" sz="7200" b="1" kern="1200" dirty="0" smtClean="0">
                <a:solidFill>
                  <a:srgbClr val="FF5050"/>
                </a:solidFill>
                <a:cs typeface="+mn-ea"/>
                <a:sym typeface="+mn-lt"/>
              </a:rPr>
              <a:t>Influencer Marketing Data Service </a:t>
            </a:r>
            <a:r>
              <a:rPr lang="en-US" altLang="zh-CN" sz="7200" b="1" kern="1200" dirty="0">
                <a:solidFill>
                  <a:srgbClr val="FF5050"/>
                </a:solidFill>
                <a:cs typeface="+mn-ea"/>
                <a:sym typeface="+mn-lt"/>
              </a:rPr>
              <a:t>P</a:t>
            </a:r>
            <a:r>
              <a:rPr lang="en-US" altLang="zh-CN" sz="7200" b="1" kern="1200" dirty="0" smtClean="0">
                <a:solidFill>
                  <a:srgbClr val="FF5050"/>
                </a:solidFill>
                <a:cs typeface="+mn-ea"/>
                <a:sym typeface="+mn-lt"/>
              </a:rPr>
              <a:t>latform</a:t>
            </a:r>
            <a:endParaRPr lang="zh-CN" altLang="en-US" sz="7200" b="1" kern="1200" dirty="0">
              <a:solidFill>
                <a:srgbClr val="FF5050"/>
              </a:solidFill>
              <a:cs typeface="+mn-ea"/>
              <a:sym typeface="+mn-lt"/>
            </a:endParaRPr>
          </a:p>
        </p:txBody>
      </p:sp>
      <p:sp>
        <p:nvSpPr>
          <p:cNvPr id="16" name="右箭头 15"/>
          <p:cNvSpPr/>
          <p:nvPr/>
        </p:nvSpPr>
        <p:spPr>
          <a:xfrm rot="10800000">
            <a:off x="17500598" y="6822910"/>
            <a:ext cx="1117600" cy="636320"/>
          </a:xfrm>
          <a:prstGeom prst="rightArrow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defRPr/>
            </a:pPr>
            <a:endParaRPr lang="zh-CN" altLang="en-US" kern="12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443777" y="7426902"/>
            <a:ext cx="3627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1">
              <a:defRPr/>
            </a:pPr>
            <a:r>
              <a:rPr lang="en-US" altLang="zh-CN" b="1" kern="1200" dirty="0" smtClean="0">
                <a:solidFill>
                  <a:srgbClr val="FF5050"/>
                </a:solidFill>
                <a:cs typeface="+mn-ea"/>
                <a:sym typeface="+mn-lt"/>
              </a:rPr>
              <a:t>SaaS</a:t>
            </a:r>
            <a:endParaRPr lang="zh-CN" altLang="en-US" b="1" kern="1200" dirty="0">
              <a:solidFill>
                <a:srgbClr val="FF5050"/>
              </a:solidFill>
              <a:cs typeface="+mn-ea"/>
              <a:sym typeface="+mn-lt"/>
            </a:endParaRPr>
          </a:p>
        </p:txBody>
      </p:sp>
      <p:sp>
        <p:nvSpPr>
          <p:cNvPr id="18" name="右箭头 17"/>
          <p:cNvSpPr/>
          <p:nvPr/>
        </p:nvSpPr>
        <p:spPr>
          <a:xfrm rot="10800000">
            <a:off x="5760812" y="6797510"/>
            <a:ext cx="1117600" cy="636320"/>
          </a:xfrm>
          <a:prstGeom prst="rightArrow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defRPr/>
            </a:pPr>
            <a:endParaRPr lang="zh-CN" altLang="en-US" kern="12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192091" y="7447491"/>
            <a:ext cx="25194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>
              <a:defRPr/>
            </a:pPr>
            <a:r>
              <a:rPr lang="en-US" altLang="zh-CN" b="1" kern="1200" dirty="0" smtClean="0">
                <a:solidFill>
                  <a:srgbClr val="FF5050"/>
                </a:solidFill>
                <a:cs typeface="+mn-ea"/>
                <a:sym typeface="+mn-lt"/>
              </a:rPr>
              <a:t>Inspiration ,Creativity</a:t>
            </a:r>
            <a:endParaRPr lang="en-US" altLang="zh-CN" b="1" kern="1200" dirty="0">
              <a:solidFill>
                <a:srgbClr val="FF5050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959049" y="3481698"/>
            <a:ext cx="49855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1">
              <a:defRPr/>
            </a:pPr>
            <a:r>
              <a:rPr lang="en-US" altLang="zh-CN" kern="1200" dirty="0">
                <a:solidFill>
                  <a:srgbClr val="000000"/>
                </a:solidFill>
                <a:cs typeface="+mn-ea"/>
                <a:sym typeface="+mn-lt"/>
              </a:rPr>
              <a:t>Attract influencers to register and increase exposure</a:t>
            </a:r>
            <a:endParaRPr lang="zh-CN" altLang="en-US" kern="120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569654" y="8606312"/>
            <a:ext cx="35194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1">
              <a:defRPr/>
            </a:pPr>
            <a:r>
              <a:rPr lang="en-US" altLang="zh-CN" dirty="0"/>
              <a:t>List of top </a:t>
            </a:r>
            <a:r>
              <a:rPr lang="en-US" altLang="zh-CN" dirty="0" smtClean="0"/>
              <a:t>influencers with </a:t>
            </a:r>
            <a:r>
              <a:rPr lang="en-US" altLang="zh-CN" dirty="0"/>
              <a:t>Inspire creativity</a:t>
            </a:r>
            <a:endParaRPr lang="zh-CN" altLang="en-US" kern="120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4" name="标题文本">
            <a:extLst>
              <a:ext uri="{FF2B5EF4-FFF2-40B4-BE49-F238E27FC236}">
                <a16:creationId xmlns:a16="http://schemas.microsoft.com/office/drawing/2014/main" id="{A3BBF8A1-1097-470A-86E6-9AFCF66FA975}"/>
              </a:ext>
            </a:extLst>
          </p:cNvPr>
          <p:cNvSpPr txBox="1">
            <a:spLocks/>
          </p:cNvSpPr>
          <p:nvPr/>
        </p:nvSpPr>
        <p:spPr>
          <a:xfrm>
            <a:off x="1102768" y="1025352"/>
            <a:ext cx="13465496" cy="849466"/>
          </a:xfrm>
          <a:prstGeom prst="rect">
            <a:avLst/>
          </a:prstGeom>
        </p:spPr>
        <p:txBody>
          <a:bodyPr/>
          <a:lstStyle>
            <a:lvl1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/>
              </a:defRPr>
            </a:lvl1pPr>
            <a:lvl2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en-US" altLang="zh-CN" b="1" dirty="0" smtClean="0">
                <a:solidFill>
                  <a:srgbClr val="E83B45"/>
                </a:solidFill>
              </a:rPr>
              <a:t>Our Service</a:t>
            </a:r>
            <a:endParaRPr lang="zh-CN" altLang="en-US" b="1" dirty="0">
              <a:solidFill>
                <a:srgbClr val="E83B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6982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标题文本">
            <a:extLst>
              <a:ext uri="{FF2B5EF4-FFF2-40B4-BE49-F238E27FC236}">
                <a16:creationId xmlns:a16="http://schemas.microsoft.com/office/drawing/2014/main" id="{A3BBF8A1-1097-470A-86E6-9AFCF66FA975}"/>
              </a:ext>
            </a:extLst>
          </p:cNvPr>
          <p:cNvSpPr txBox="1">
            <a:spLocks/>
          </p:cNvSpPr>
          <p:nvPr/>
        </p:nvSpPr>
        <p:spPr>
          <a:xfrm>
            <a:off x="1102768" y="1025352"/>
            <a:ext cx="13465496" cy="849466"/>
          </a:xfrm>
          <a:prstGeom prst="rect">
            <a:avLst/>
          </a:prstGeom>
        </p:spPr>
        <p:txBody>
          <a:bodyPr/>
          <a:lstStyle>
            <a:lvl1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/>
              </a:defRPr>
            </a:lvl1pPr>
            <a:lvl2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en-US" altLang="zh-CN" b="1" dirty="0" smtClean="0">
                <a:solidFill>
                  <a:srgbClr val="E83B45"/>
                </a:solidFill>
              </a:rPr>
              <a:t>Product Function-Search and Filter </a:t>
            </a:r>
            <a:endParaRPr lang="zh-CN" altLang="en-US" b="1" dirty="0">
              <a:solidFill>
                <a:srgbClr val="E83B45"/>
              </a:solidFill>
            </a:endParaRPr>
          </a:p>
        </p:txBody>
      </p:sp>
      <p:pic>
        <p:nvPicPr>
          <p:cNvPr id="66" name="图片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872" y="2249488"/>
            <a:ext cx="14392275" cy="7410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0312" y="5489848"/>
            <a:ext cx="7762875" cy="77343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72" name="直接连接符 71"/>
          <p:cNvCxnSpPr/>
          <p:nvPr/>
        </p:nvCxnSpPr>
        <p:spPr>
          <a:xfrm flipH="1">
            <a:off x="9671704" y="6497960"/>
            <a:ext cx="16" cy="3744416"/>
          </a:xfrm>
          <a:prstGeom prst="line">
            <a:avLst/>
          </a:prstGeom>
          <a:noFill/>
          <a:ln w="3810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8" name="椭圆 67"/>
          <p:cNvSpPr/>
          <p:nvPr/>
        </p:nvSpPr>
        <p:spPr>
          <a:xfrm>
            <a:off x="9527704" y="6281936"/>
            <a:ext cx="288000" cy="288000"/>
          </a:xfrm>
          <a:prstGeom prst="ellipse">
            <a:avLst/>
          </a:prstGeom>
          <a:solidFill>
            <a:srgbClr val="FA1C7E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6098666" y="10413381"/>
            <a:ext cx="7434076" cy="1169549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algn="ctr"/>
            <a:r>
              <a:rPr lang="en-US" altLang="zh-CN" sz="3200" dirty="0" smtClean="0"/>
              <a:t>enter </a:t>
            </a:r>
            <a:r>
              <a:rPr lang="en-US" altLang="zh-CN" sz="3200" dirty="0"/>
              <a:t>any keyword and YouTuber's name to search for the relevant content.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cxnSp>
        <p:nvCxnSpPr>
          <p:cNvPr id="75" name="直接连接符 74"/>
          <p:cNvCxnSpPr/>
          <p:nvPr/>
        </p:nvCxnSpPr>
        <p:spPr>
          <a:xfrm flipH="1">
            <a:off x="5599792" y="8100129"/>
            <a:ext cx="16" cy="3222367"/>
          </a:xfrm>
          <a:prstGeom prst="line">
            <a:avLst/>
          </a:prstGeom>
          <a:noFill/>
          <a:ln w="3810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6" name="椭圆 75"/>
          <p:cNvSpPr/>
          <p:nvPr/>
        </p:nvSpPr>
        <p:spPr>
          <a:xfrm>
            <a:off x="5455792" y="7884105"/>
            <a:ext cx="288000" cy="288000"/>
          </a:xfrm>
          <a:prstGeom prst="ellipse">
            <a:avLst/>
          </a:prstGeom>
          <a:solidFill>
            <a:srgbClr val="FA1C7E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2718344" y="10947885"/>
            <a:ext cx="5295506" cy="215443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algn="ctr"/>
            <a:endParaRPr lang="en-US" altLang="zh-CN" sz="3200" dirty="0"/>
          </a:p>
          <a:p>
            <a:pPr algn="ctr"/>
            <a:r>
              <a:rPr lang="en-US" altLang="zh-CN" sz="3200" dirty="0"/>
              <a:t>rich filter conditions to help advertisers </a:t>
            </a:r>
            <a:r>
              <a:rPr lang="en-US" altLang="zh-CN" sz="3200" dirty="0" smtClean="0"/>
              <a:t>to locate </a:t>
            </a:r>
            <a:r>
              <a:rPr lang="en-US" altLang="zh-CN" sz="3200" dirty="0"/>
              <a:t>the </a:t>
            </a:r>
            <a:r>
              <a:rPr lang="en-US" altLang="zh-CN" sz="3200" dirty="0" smtClean="0"/>
              <a:t>influencer </a:t>
            </a:r>
            <a:r>
              <a:rPr lang="en-US" altLang="zh-CN" sz="3200" dirty="0"/>
              <a:t>accurately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sym typeface="Calibri"/>
            </a:endParaRPr>
          </a:p>
        </p:txBody>
      </p:sp>
      <p:cxnSp>
        <p:nvCxnSpPr>
          <p:cNvPr id="79" name="直接连接符 78"/>
          <p:cNvCxnSpPr/>
          <p:nvPr/>
        </p:nvCxnSpPr>
        <p:spPr>
          <a:xfrm>
            <a:off x="19752824" y="5129808"/>
            <a:ext cx="0" cy="1800200"/>
          </a:xfrm>
          <a:prstGeom prst="line">
            <a:avLst/>
          </a:prstGeom>
          <a:noFill/>
          <a:ln w="3810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0" name="椭圆 79"/>
          <p:cNvSpPr/>
          <p:nvPr/>
        </p:nvSpPr>
        <p:spPr>
          <a:xfrm>
            <a:off x="19608824" y="6785992"/>
            <a:ext cx="288000" cy="288000"/>
          </a:xfrm>
          <a:prstGeom prst="ellipse">
            <a:avLst/>
          </a:prstGeom>
          <a:solidFill>
            <a:srgbClr val="FA1C7E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533809" y="3724234"/>
            <a:ext cx="1219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dirty="0"/>
              <a:t>Browse popular </a:t>
            </a:r>
            <a:r>
              <a:rPr lang="en-US" altLang="zh-CN" dirty="0" smtClean="0"/>
              <a:t>influencer categories with</a:t>
            </a:r>
            <a:endParaRPr lang="en-US" altLang="zh-CN" dirty="0"/>
          </a:p>
          <a:p>
            <a:pPr algn="ctr"/>
            <a:r>
              <a:rPr lang="en-US" altLang="zh-CN" dirty="0"/>
              <a:t>More than </a:t>
            </a:r>
            <a:r>
              <a:rPr lang="en-US" altLang="zh-CN" dirty="0" smtClean="0"/>
              <a:t>200K YouTube influencer database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667988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880" y="2897560"/>
            <a:ext cx="16229933" cy="7416824"/>
          </a:xfrm>
          <a:prstGeom prst="rect">
            <a:avLst/>
          </a:prstGeom>
        </p:spPr>
      </p:pic>
      <p:sp>
        <p:nvSpPr>
          <p:cNvPr id="3" name="标题文本">
            <a:extLst>
              <a:ext uri="{FF2B5EF4-FFF2-40B4-BE49-F238E27FC236}">
                <a16:creationId xmlns:a16="http://schemas.microsoft.com/office/drawing/2014/main" id="{A3BBF8A1-1097-470A-86E6-9AFCF66FA975}"/>
              </a:ext>
            </a:extLst>
          </p:cNvPr>
          <p:cNvSpPr txBox="1">
            <a:spLocks/>
          </p:cNvSpPr>
          <p:nvPr/>
        </p:nvSpPr>
        <p:spPr>
          <a:xfrm>
            <a:off x="1102768" y="1025352"/>
            <a:ext cx="13465496" cy="849466"/>
          </a:xfrm>
          <a:prstGeom prst="rect">
            <a:avLst/>
          </a:prstGeom>
        </p:spPr>
        <p:txBody>
          <a:bodyPr/>
          <a:lstStyle>
            <a:lvl1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/>
              </a:defRPr>
            </a:lvl1pPr>
            <a:lvl2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en-US" altLang="zh-CN" b="1" dirty="0">
                <a:solidFill>
                  <a:srgbClr val="E83B45"/>
                </a:solidFill>
              </a:rPr>
              <a:t>Product Function</a:t>
            </a:r>
            <a:r>
              <a:rPr lang="en-US" altLang="zh-CN" b="1" dirty="0" smtClean="0">
                <a:solidFill>
                  <a:srgbClr val="E83B45"/>
                </a:solidFill>
              </a:rPr>
              <a:t>-More Precise Search </a:t>
            </a:r>
            <a:endParaRPr lang="zh-CN" altLang="en-US" b="1" dirty="0">
              <a:solidFill>
                <a:srgbClr val="E83B45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43128" y="10602416"/>
            <a:ext cx="9577064" cy="1169549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indent="0" algn="ctr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3200" dirty="0" smtClean="0"/>
              <a:t>Suggestive search supported.</a:t>
            </a:r>
          </a:p>
          <a:p>
            <a:pPr algn="ctr"/>
            <a:r>
              <a:rPr lang="en-US" altLang="zh-CN" sz="3200" dirty="0" smtClean="0"/>
              <a:t>Recommend related channel and </a:t>
            </a:r>
            <a:r>
              <a:rPr lang="en-US" altLang="zh-CN" sz="3200" dirty="0"/>
              <a:t>video </a:t>
            </a:r>
            <a:r>
              <a:rPr lang="en-US" altLang="zh-CN" sz="3200" dirty="0" smtClean="0"/>
              <a:t>intelligently. </a:t>
            </a:r>
          </a:p>
        </p:txBody>
      </p:sp>
    </p:spTree>
    <p:extLst>
      <p:ext uri="{BB962C8B-B14F-4D97-AF65-F5344CB8AC3E}">
        <p14:creationId xmlns:p14="http://schemas.microsoft.com/office/powerpoint/2010/main" val="10153752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>
            <a:extLst>
              <a:ext uri="{FF2B5EF4-FFF2-40B4-BE49-F238E27FC236}">
                <a16:creationId xmlns:a16="http://schemas.microsoft.com/office/drawing/2014/main" id="{A3BBF8A1-1097-470A-86E6-9AFCF66FA975}"/>
              </a:ext>
            </a:extLst>
          </p:cNvPr>
          <p:cNvSpPr txBox="1">
            <a:spLocks/>
          </p:cNvSpPr>
          <p:nvPr/>
        </p:nvSpPr>
        <p:spPr>
          <a:xfrm>
            <a:off x="1102768" y="1025352"/>
            <a:ext cx="13465496" cy="849466"/>
          </a:xfrm>
          <a:prstGeom prst="rect">
            <a:avLst/>
          </a:prstGeom>
        </p:spPr>
        <p:txBody>
          <a:bodyPr/>
          <a:lstStyle>
            <a:lvl1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/>
              </a:defRPr>
            </a:lvl1pPr>
            <a:lvl2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en-US" altLang="zh-CN" b="1" dirty="0" smtClean="0">
                <a:solidFill>
                  <a:srgbClr val="E83B45"/>
                </a:solidFill>
              </a:rPr>
              <a:t>Product Function-Influencer Data Analyze</a:t>
            </a:r>
            <a:endParaRPr lang="zh-CN" altLang="en-US" b="1" dirty="0">
              <a:solidFill>
                <a:srgbClr val="E83B45"/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844" y="2033464"/>
            <a:ext cx="10498579" cy="6264696"/>
          </a:xfrm>
          <a:prstGeom prst="rect">
            <a:avLst/>
          </a:prstGeom>
        </p:spPr>
      </p:pic>
      <p:cxnSp>
        <p:nvCxnSpPr>
          <p:cNvPr id="34" name="直接连接符 33"/>
          <p:cNvCxnSpPr/>
          <p:nvPr/>
        </p:nvCxnSpPr>
        <p:spPr>
          <a:xfrm flipH="1">
            <a:off x="2830944" y="7866112"/>
            <a:ext cx="16" cy="1080120"/>
          </a:xfrm>
          <a:prstGeom prst="line">
            <a:avLst/>
          </a:prstGeom>
          <a:noFill/>
          <a:ln w="3810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5" name="椭圆 34"/>
          <p:cNvSpPr/>
          <p:nvPr/>
        </p:nvSpPr>
        <p:spPr>
          <a:xfrm>
            <a:off x="2686944" y="7650088"/>
            <a:ext cx="288000" cy="288000"/>
          </a:xfrm>
          <a:prstGeom prst="ellipse">
            <a:avLst/>
          </a:prstGeom>
          <a:solidFill>
            <a:srgbClr val="FA1C7E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H="1">
            <a:off x="8807624" y="3833695"/>
            <a:ext cx="16812" cy="4896513"/>
          </a:xfrm>
          <a:prstGeom prst="line">
            <a:avLst/>
          </a:prstGeom>
          <a:noFill/>
          <a:ln w="3810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7" name="椭圆 36"/>
          <p:cNvSpPr/>
          <p:nvPr/>
        </p:nvSpPr>
        <p:spPr>
          <a:xfrm>
            <a:off x="8680420" y="3617671"/>
            <a:ext cx="288000" cy="288000"/>
          </a:xfrm>
          <a:prstGeom prst="ellipse">
            <a:avLst/>
          </a:prstGeom>
          <a:solidFill>
            <a:srgbClr val="FA1C7E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528277" y="8918471"/>
            <a:ext cx="6592286" cy="215443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algn="ctr"/>
            <a:r>
              <a:rPr lang="en-US" altLang="zh-CN" sz="3200" dirty="0" smtClean="0"/>
              <a:t>Multi-dimensional </a:t>
            </a:r>
            <a:r>
              <a:rPr lang="en-US" altLang="zh-CN" sz="3200" dirty="0"/>
              <a:t>comprehensive </a:t>
            </a:r>
            <a:r>
              <a:rPr lang="en-US" altLang="zh-CN" sz="3200" dirty="0" smtClean="0"/>
              <a:t>score system.</a:t>
            </a:r>
            <a:endParaRPr lang="en-US" altLang="zh-CN" sz="3200" dirty="0"/>
          </a:p>
          <a:p>
            <a:pPr algn="ctr"/>
            <a:r>
              <a:rPr lang="en-US" altLang="zh-CN" sz="3200" dirty="0"/>
              <a:t>I</a:t>
            </a:r>
            <a:r>
              <a:rPr lang="en-US" altLang="zh-CN" sz="3200" dirty="0" smtClean="0"/>
              <a:t>mprove </a:t>
            </a:r>
            <a:r>
              <a:rPr lang="en-US" altLang="zh-CN" sz="3200" dirty="0"/>
              <a:t>the efficiency of finding </a:t>
            </a:r>
            <a:r>
              <a:rPr lang="en-US" altLang="zh-CN" sz="3200" dirty="0" smtClean="0"/>
              <a:t>influencers</a:t>
            </a:r>
            <a:endParaRPr lang="en-US" altLang="zh-CN" sz="3200" dirty="0"/>
          </a:p>
        </p:txBody>
      </p:sp>
      <p:sp>
        <p:nvSpPr>
          <p:cNvPr id="42" name="文本框 41"/>
          <p:cNvSpPr txBox="1"/>
          <p:nvPr/>
        </p:nvSpPr>
        <p:spPr>
          <a:xfrm>
            <a:off x="213685" y="9181290"/>
            <a:ext cx="5071055" cy="2646876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algn="ctr"/>
            <a:r>
              <a:rPr lang="en-US" altLang="zh-CN" sz="3200" dirty="0" smtClean="0"/>
              <a:t>Multi-dimensional </a:t>
            </a:r>
            <a:r>
              <a:rPr lang="en-US" altLang="zh-CN" sz="3200" dirty="0"/>
              <a:t>data analysis for objective evaluation of </a:t>
            </a:r>
            <a:r>
              <a:rPr lang="en-US" altLang="zh-CN" sz="3200" dirty="0" smtClean="0"/>
              <a:t>influencers,</a:t>
            </a:r>
            <a:endParaRPr lang="en-US" altLang="zh-CN" sz="3200" dirty="0"/>
          </a:p>
          <a:p>
            <a:pPr algn="ctr"/>
            <a:r>
              <a:rPr lang="en-US" altLang="zh-CN" sz="3200" dirty="0" smtClean="0"/>
              <a:t>helping </a:t>
            </a:r>
            <a:r>
              <a:rPr lang="en-US" altLang="zh-CN" sz="3200" dirty="0"/>
              <a:t>advertisers to fully understand influencers.</a:t>
            </a: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1193" y="2281451"/>
            <a:ext cx="11039475" cy="8001000"/>
          </a:xfrm>
          <a:prstGeom prst="rect">
            <a:avLst/>
          </a:prstGeom>
        </p:spPr>
      </p:pic>
      <p:cxnSp>
        <p:nvCxnSpPr>
          <p:cNvPr id="44" name="直接连接符 43"/>
          <p:cNvCxnSpPr/>
          <p:nvPr/>
        </p:nvCxnSpPr>
        <p:spPr>
          <a:xfrm flipH="1">
            <a:off x="15343779" y="9838089"/>
            <a:ext cx="16" cy="1080120"/>
          </a:xfrm>
          <a:prstGeom prst="line">
            <a:avLst/>
          </a:prstGeom>
          <a:noFill/>
          <a:ln w="3810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5" name="椭圆 44"/>
          <p:cNvSpPr/>
          <p:nvPr/>
        </p:nvSpPr>
        <p:spPr>
          <a:xfrm>
            <a:off x="15199779" y="9622065"/>
            <a:ext cx="288000" cy="288000"/>
          </a:xfrm>
          <a:prstGeom prst="ellipse">
            <a:avLst/>
          </a:prstGeom>
          <a:solidFill>
            <a:srgbClr val="FA1C7E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cxnSp>
        <p:nvCxnSpPr>
          <p:cNvPr id="46" name="直接连接符 45"/>
          <p:cNvCxnSpPr/>
          <p:nvPr/>
        </p:nvCxnSpPr>
        <p:spPr>
          <a:xfrm flipH="1">
            <a:off x="21320459" y="5805672"/>
            <a:ext cx="16812" cy="4896513"/>
          </a:xfrm>
          <a:prstGeom prst="line">
            <a:avLst/>
          </a:prstGeom>
          <a:noFill/>
          <a:ln w="3810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7" name="椭圆 46"/>
          <p:cNvSpPr/>
          <p:nvPr/>
        </p:nvSpPr>
        <p:spPr>
          <a:xfrm>
            <a:off x="21193255" y="5589648"/>
            <a:ext cx="288000" cy="288000"/>
          </a:xfrm>
          <a:prstGeom prst="ellipse">
            <a:avLst/>
          </a:prstGeom>
          <a:solidFill>
            <a:srgbClr val="FA1C7E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8273714" y="10128396"/>
            <a:ext cx="6093490" cy="215443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algn="ctr"/>
            <a:r>
              <a:rPr lang="en-US" altLang="zh-CN" sz="3200" dirty="0"/>
              <a:t/>
            </a:r>
            <a:br>
              <a:rPr lang="en-US" altLang="zh-CN" sz="3200" dirty="0"/>
            </a:br>
            <a:r>
              <a:rPr lang="en-US" altLang="zh-CN" sz="3200" dirty="0" smtClean="0"/>
              <a:t>Check recent </a:t>
            </a:r>
            <a:r>
              <a:rPr lang="en-US" altLang="zh-CN" sz="3200" dirty="0"/>
              <a:t>video </a:t>
            </a:r>
            <a:r>
              <a:rPr lang="en-US" altLang="zh-CN" sz="3200" dirty="0" smtClean="0"/>
              <a:t>performance. Understand </a:t>
            </a:r>
            <a:r>
              <a:rPr lang="en-US" altLang="zh-CN" sz="3200" dirty="0"/>
              <a:t>the </a:t>
            </a:r>
            <a:r>
              <a:rPr lang="en-US" altLang="zh-CN" sz="3200" dirty="0" smtClean="0"/>
              <a:t>influencers’ engagement easily.</a:t>
            </a:r>
            <a:endParaRPr lang="en-US" altLang="zh-CN" sz="3200" dirty="0"/>
          </a:p>
        </p:txBody>
      </p:sp>
      <p:sp>
        <p:nvSpPr>
          <p:cNvPr id="49" name="文本框 48"/>
          <p:cNvSpPr txBox="1"/>
          <p:nvPr/>
        </p:nvSpPr>
        <p:spPr>
          <a:xfrm>
            <a:off x="10562260" y="10902762"/>
            <a:ext cx="7728670" cy="1723547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algn="ctr"/>
            <a:r>
              <a:rPr lang="en-US" altLang="zh-CN" sz="3200" dirty="0"/>
              <a:t>View the recent channel performance of </a:t>
            </a:r>
            <a:r>
              <a:rPr lang="en-US" altLang="zh-CN" sz="3200" dirty="0" smtClean="0"/>
              <a:t>influencers, including</a:t>
            </a:r>
            <a:endParaRPr lang="en-US" altLang="zh-CN" sz="3200" dirty="0"/>
          </a:p>
          <a:p>
            <a:pPr algn="ctr"/>
            <a:r>
              <a:rPr lang="en-US" altLang="zh-CN" sz="3200" dirty="0" smtClean="0"/>
              <a:t>video </a:t>
            </a:r>
            <a:r>
              <a:rPr lang="en-US" altLang="zh-CN" sz="3200" dirty="0"/>
              <a:t>views and average </a:t>
            </a:r>
            <a:r>
              <a:rPr lang="en-US" altLang="zh-CN" sz="3200" dirty="0" smtClean="0"/>
              <a:t>views.</a:t>
            </a:r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17360767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文本">
            <a:extLst>
              <a:ext uri="{FF2B5EF4-FFF2-40B4-BE49-F238E27FC236}">
                <a16:creationId xmlns:a16="http://schemas.microsoft.com/office/drawing/2014/main" id="{A3BBF8A1-1097-470A-86E6-9AFCF66FA975}"/>
              </a:ext>
            </a:extLst>
          </p:cNvPr>
          <p:cNvSpPr txBox="1">
            <a:spLocks/>
          </p:cNvSpPr>
          <p:nvPr/>
        </p:nvSpPr>
        <p:spPr>
          <a:xfrm>
            <a:off x="1102768" y="1025352"/>
            <a:ext cx="13465496" cy="849466"/>
          </a:xfrm>
          <a:prstGeom prst="rect">
            <a:avLst/>
          </a:prstGeom>
        </p:spPr>
        <p:txBody>
          <a:bodyPr/>
          <a:lstStyle>
            <a:lvl1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/>
              </a:defRPr>
            </a:lvl1pPr>
            <a:lvl2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en-US" altLang="zh-CN" b="1" dirty="0">
                <a:solidFill>
                  <a:srgbClr val="E83B45"/>
                </a:solidFill>
              </a:rPr>
              <a:t>Product Function-Influencer Data Analyze</a:t>
            </a:r>
            <a:endParaRPr lang="zh-CN" altLang="en-US" b="1" dirty="0">
              <a:solidFill>
                <a:srgbClr val="E83B45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888" y="1874818"/>
            <a:ext cx="11414677" cy="727280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2887" y="9497724"/>
            <a:ext cx="11403421" cy="3466325"/>
          </a:xfrm>
          <a:prstGeom prst="rect">
            <a:avLst/>
          </a:prstGeom>
        </p:spPr>
      </p:pic>
      <p:cxnSp>
        <p:nvCxnSpPr>
          <p:cNvPr id="13" name="直接连接符 12"/>
          <p:cNvCxnSpPr/>
          <p:nvPr/>
        </p:nvCxnSpPr>
        <p:spPr>
          <a:xfrm>
            <a:off x="12638626" y="4496722"/>
            <a:ext cx="2174835" cy="29988"/>
          </a:xfrm>
          <a:prstGeom prst="line">
            <a:avLst/>
          </a:prstGeom>
          <a:noFill/>
          <a:ln w="3810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椭圆 13"/>
          <p:cNvSpPr/>
          <p:nvPr/>
        </p:nvSpPr>
        <p:spPr>
          <a:xfrm>
            <a:off x="12494902" y="4352690"/>
            <a:ext cx="288000" cy="288000"/>
          </a:xfrm>
          <a:prstGeom prst="ellipse">
            <a:avLst/>
          </a:prstGeom>
          <a:solidFill>
            <a:srgbClr val="FA1C7E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5144328" y="3809694"/>
            <a:ext cx="5688632" cy="215443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algn="ctr"/>
            <a:r>
              <a:rPr lang="en-US" altLang="zh-CN" sz="3200" dirty="0"/>
              <a:t>Understand the influencer’s trend.  View the trends of daily views and number of subscribers.</a:t>
            </a: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12198650" y="11447553"/>
            <a:ext cx="2261567" cy="19676"/>
          </a:xfrm>
          <a:prstGeom prst="line">
            <a:avLst/>
          </a:prstGeom>
          <a:noFill/>
          <a:ln w="3810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椭圆 16"/>
          <p:cNvSpPr/>
          <p:nvPr/>
        </p:nvSpPr>
        <p:spPr>
          <a:xfrm>
            <a:off x="12054926" y="11323196"/>
            <a:ext cx="288000" cy="288000"/>
          </a:xfrm>
          <a:prstGeom prst="ellipse">
            <a:avLst/>
          </a:prstGeom>
          <a:solidFill>
            <a:srgbClr val="FA1C7E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064208" y="9753559"/>
            <a:ext cx="6192688" cy="295465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algn="ctr"/>
            <a:endParaRPr lang="en-US" altLang="zh-CN" dirty="0"/>
          </a:p>
          <a:p>
            <a:pPr algn="ctr"/>
            <a:r>
              <a:rPr lang="en-US" altLang="zh-CN" dirty="0"/>
              <a:t>Similar </a:t>
            </a:r>
            <a:r>
              <a:rPr lang="en-US" altLang="zh-CN" dirty="0" smtClean="0"/>
              <a:t>influencer recommendation,</a:t>
            </a:r>
            <a:endParaRPr lang="en-US" altLang="zh-CN" dirty="0"/>
          </a:p>
          <a:p>
            <a:pPr algn="ctr"/>
            <a:r>
              <a:rPr lang="en-US" altLang="zh-CN" dirty="0" smtClean="0"/>
              <a:t>discover </a:t>
            </a:r>
            <a:r>
              <a:rPr lang="en-US" altLang="zh-CN" dirty="0"/>
              <a:t>similar </a:t>
            </a:r>
            <a:r>
              <a:rPr lang="en-US" altLang="zh-CN" dirty="0" smtClean="0"/>
              <a:t>influencer quickly.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160921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8868" y="2321496"/>
            <a:ext cx="8096250" cy="56959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800" y="2835237"/>
            <a:ext cx="8181118" cy="7551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4" name="直接连接符 3"/>
          <p:cNvCxnSpPr/>
          <p:nvPr/>
        </p:nvCxnSpPr>
        <p:spPr>
          <a:xfrm>
            <a:off x="8023402" y="4811789"/>
            <a:ext cx="2174835" cy="29988"/>
          </a:xfrm>
          <a:prstGeom prst="line">
            <a:avLst/>
          </a:prstGeom>
          <a:noFill/>
          <a:ln w="3810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椭圆 4"/>
          <p:cNvSpPr/>
          <p:nvPr/>
        </p:nvSpPr>
        <p:spPr>
          <a:xfrm>
            <a:off x="7879678" y="4667757"/>
            <a:ext cx="288000" cy="288000"/>
          </a:xfrm>
          <a:prstGeom prst="ellipse">
            <a:avLst/>
          </a:prstGeom>
          <a:solidFill>
            <a:srgbClr val="FA1C7E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378313" y="4257002"/>
            <a:ext cx="4543216" cy="166199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algn="ctr"/>
            <a:r>
              <a:rPr lang="en-US" altLang="zh-CN" sz="3200" dirty="0"/>
              <a:t>Bookmark quality influencers for future re-cooperation.</a:t>
            </a: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7576630" y="9594305"/>
            <a:ext cx="2261567" cy="19676"/>
          </a:xfrm>
          <a:prstGeom prst="line">
            <a:avLst/>
          </a:prstGeom>
          <a:noFill/>
          <a:ln w="3810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椭圆 7"/>
          <p:cNvSpPr/>
          <p:nvPr/>
        </p:nvSpPr>
        <p:spPr>
          <a:xfrm>
            <a:off x="7432906" y="9469948"/>
            <a:ext cx="288000" cy="288000"/>
          </a:xfrm>
          <a:prstGeom prst="ellipse">
            <a:avLst/>
          </a:prstGeom>
          <a:solidFill>
            <a:srgbClr val="FA1C7E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981921" y="8916781"/>
            <a:ext cx="5543146" cy="166199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algn="ctr"/>
            <a:r>
              <a:rPr lang="en-US" altLang="zh-CN" sz="3200" dirty="0" smtClean="0"/>
              <a:t>Send direct message to </a:t>
            </a:r>
            <a:r>
              <a:rPr lang="en-US" altLang="zh-CN" sz="3200" dirty="0"/>
              <a:t>contact </a:t>
            </a:r>
            <a:r>
              <a:rPr lang="en-US" altLang="zh-CN" sz="3200" dirty="0" smtClean="0"/>
              <a:t>influencers with ‘Send Invite’ function. </a:t>
            </a:r>
            <a:endParaRPr lang="en-US" altLang="zh-CN" sz="3200" dirty="0"/>
          </a:p>
        </p:txBody>
      </p:sp>
      <p:sp>
        <p:nvSpPr>
          <p:cNvPr id="10" name="标题文本">
            <a:extLst>
              <a:ext uri="{FF2B5EF4-FFF2-40B4-BE49-F238E27FC236}">
                <a16:creationId xmlns:a16="http://schemas.microsoft.com/office/drawing/2014/main" id="{A3BBF8A1-1097-470A-86E6-9AFCF66FA975}"/>
              </a:ext>
            </a:extLst>
          </p:cNvPr>
          <p:cNvSpPr txBox="1">
            <a:spLocks/>
          </p:cNvSpPr>
          <p:nvPr/>
        </p:nvSpPr>
        <p:spPr>
          <a:xfrm>
            <a:off x="1102767" y="1025352"/>
            <a:ext cx="18049911" cy="849466"/>
          </a:xfrm>
          <a:prstGeom prst="rect">
            <a:avLst/>
          </a:prstGeom>
        </p:spPr>
        <p:txBody>
          <a:bodyPr/>
          <a:lstStyle>
            <a:lvl1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/>
              </a:defRPr>
            </a:lvl1pPr>
            <a:lvl2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en-US" altLang="zh-CN" b="1" dirty="0">
                <a:solidFill>
                  <a:srgbClr val="E83B45"/>
                </a:solidFill>
              </a:rPr>
              <a:t>Product Function-Influencer </a:t>
            </a:r>
            <a:r>
              <a:rPr lang="en-US" altLang="zh-CN" b="1" dirty="0" smtClean="0">
                <a:solidFill>
                  <a:srgbClr val="E83B45"/>
                </a:solidFill>
              </a:rPr>
              <a:t>–</a:t>
            </a:r>
            <a:r>
              <a:rPr lang="zh-CN" altLang="en-US" b="1" dirty="0" smtClean="0">
                <a:solidFill>
                  <a:srgbClr val="E83B45"/>
                </a:solidFill>
              </a:rPr>
              <a:t> </a:t>
            </a:r>
            <a:r>
              <a:rPr lang="en-US" altLang="zh-CN" b="1" dirty="0" smtClean="0">
                <a:solidFill>
                  <a:srgbClr val="E83B45"/>
                </a:solidFill>
              </a:rPr>
              <a:t>Bookmark influencers </a:t>
            </a:r>
            <a:r>
              <a:rPr lang="en-US" altLang="zh-CN" b="1" dirty="0">
                <a:solidFill>
                  <a:srgbClr val="E83B45"/>
                </a:solidFill>
              </a:rPr>
              <a:t>and resource sharing</a:t>
            </a:r>
            <a:endParaRPr lang="zh-CN" altLang="en-US" b="1" dirty="0">
              <a:solidFill>
                <a:srgbClr val="E83B45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19296679" y="7930177"/>
            <a:ext cx="16" cy="1080120"/>
          </a:xfrm>
          <a:prstGeom prst="line">
            <a:avLst/>
          </a:prstGeom>
          <a:noFill/>
          <a:ln w="3810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椭圆 11"/>
          <p:cNvSpPr/>
          <p:nvPr/>
        </p:nvSpPr>
        <p:spPr>
          <a:xfrm>
            <a:off x="19152679" y="7714153"/>
            <a:ext cx="288000" cy="288000"/>
          </a:xfrm>
          <a:prstGeom prst="ellipse">
            <a:avLst/>
          </a:prstGeom>
          <a:solidFill>
            <a:srgbClr val="FA1C7E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576344" y="8916781"/>
            <a:ext cx="7728670" cy="2646876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algn="ctr"/>
            <a:endParaRPr lang="en-US" altLang="zh-CN" sz="3200" dirty="0"/>
          </a:p>
          <a:p>
            <a:pPr algn="ctr"/>
            <a:r>
              <a:rPr lang="en-US" altLang="zh-CN" sz="3200" dirty="0"/>
              <a:t>Multiple members can be added under one </a:t>
            </a:r>
            <a:r>
              <a:rPr lang="en-US" altLang="zh-CN" sz="3200" dirty="0" smtClean="0"/>
              <a:t>account to</a:t>
            </a:r>
            <a:endParaRPr lang="en-US" altLang="zh-CN" sz="3200" dirty="0"/>
          </a:p>
          <a:p>
            <a:pPr algn="ctr"/>
            <a:r>
              <a:rPr lang="en-US" altLang="zh-CN" sz="3200" dirty="0" smtClean="0"/>
              <a:t>share influencer resources </a:t>
            </a:r>
            <a:r>
              <a:rPr lang="en-US" altLang="zh-CN" sz="3200" dirty="0"/>
              <a:t>among </a:t>
            </a:r>
            <a:r>
              <a:rPr lang="en-US" altLang="zh-CN" sz="3200" dirty="0" smtClean="0"/>
              <a:t>each other.</a:t>
            </a:r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17113106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>
            <a:extLst>
              <a:ext uri="{FF2B5EF4-FFF2-40B4-BE49-F238E27FC236}">
                <a16:creationId xmlns:a16="http://schemas.microsoft.com/office/drawing/2014/main" id="{A3BBF8A1-1097-470A-86E6-9AFCF66FA975}"/>
              </a:ext>
            </a:extLst>
          </p:cNvPr>
          <p:cNvSpPr txBox="1">
            <a:spLocks/>
          </p:cNvSpPr>
          <p:nvPr/>
        </p:nvSpPr>
        <p:spPr>
          <a:xfrm>
            <a:off x="1102768" y="1025352"/>
            <a:ext cx="15985776" cy="849466"/>
          </a:xfrm>
          <a:prstGeom prst="rect">
            <a:avLst/>
          </a:prstGeom>
        </p:spPr>
        <p:txBody>
          <a:bodyPr/>
          <a:lstStyle>
            <a:lvl1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/>
              </a:defRPr>
            </a:lvl1pPr>
            <a:lvl2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en-US" altLang="zh-CN" b="1" dirty="0">
                <a:solidFill>
                  <a:srgbClr val="E83B45"/>
                </a:solidFill>
              </a:rPr>
              <a:t>Product </a:t>
            </a:r>
            <a:r>
              <a:rPr lang="en-US" altLang="zh-CN" b="1" dirty="0" smtClean="0">
                <a:solidFill>
                  <a:srgbClr val="E83B45"/>
                </a:solidFill>
              </a:rPr>
              <a:t>Function-</a:t>
            </a:r>
            <a:r>
              <a:rPr lang="en-US" altLang="zh-CN" b="1" dirty="0">
                <a:solidFill>
                  <a:srgbClr val="E83B45"/>
                </a:solidFill>
              </a:rPr>
              <a:t>Contact </a:t>
            </a:r>
            <a:r>
              <a:rPr lang="en-US" altLang="zh-CN" b="1" dirty="0" smtClean="0">
                <a:solidFill>
                  <a:srgbClr val="E83B45"/>
                </a:solidFill>
              </a:rPr>
              <a:t>influencers via email</a:t>
            </a:r>
            <a:endParaRPr lang="zh-CN" altLang="en-US" b="1" dirty="0">
              <a:solidFill>
                <a:srgbClr val="E83B45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816" y="2609528"/>
            <a:ext cx="9649072" cy="95823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4" name="直接连接符 3"/>
          <p:cNvCxnSpPr/>
          <p:nvPr/>
        </p:nvCxnSpPr>
        <p:spPr>
          <a:xfrm>
            <a:off x="9758877" y="7319664"/>
            <a:ext cx="2174835" cy="29988"/>
          </a:xfrm>
          <a:prstGeom prst="line">
            <a:avLst/>
          </a:prstGeom>
          <a:noFill/>
          <a:ln w="3810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椭圆 4"/>
          <p:cNvSpPr/>
          <p:nvPr/>
        </p:nvSpPr>
        <p:spPr>
          <a:xfrm>
            <a:off x="9615153" y="7175632"/>
            <a:ext cx="288000" cy="288000"/>
          </a:xfrm>
          <a:prstGeom prst="ellipse">
            <a:avLst/>
          </a:prstGeom>
          <a:solidFill>
            <a:srgbClr val="FA1C7E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933712" y="5996194"/>
            <a:ext cx="7821162" cy="215443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algn="ctr"/>
            <a:endParaRPr lang="en-US" altLang="zh-CN" sz="3200" dirty="0"/>
          </a:p>
          <a:p>
            <a:pPr algn="ctr"/>
            <a:r>
              <a:rPr lang="en-US" altLang="zh-CN" sz="3200" dirty="0" smtClean="0"/>
              <a:t>Contact influencer with </a:t>
            </a:r>
            <a:r>
              <a:rPr lang="en-US" altLang="zh-CN" sz="3200" dirty="0"/>
              <a:t>your registered email </a:t>
            </a:r>
            <a:r>
              <a:rPr lang="en-US" altLang="zh-CN" sz="3200" dirty="0" smtClean="0"/>
              <a:t>address.</a:t>
            </a:r>
            <a:endParaRPr lang="en-US" altLang="zh-CN" sz="3200" dirty="0"/>
          </a:p>
          <a:p>
            <a:pPr algn="ctr"/>
            <a:r>
              <a:rPr lang="en-US" altLang="zh-CN" sz="3200" dirty="0" smtClean="0"/>
              <a:t>Replies straightly go to </a:t>
            </a:r>
            <a:r>
              <a:rPr lang="en-US" altLang="zh-CN" sz="3200" dirty="0"/>
              <a:t>your </a:t>
            </a:r>
            <a:r>
              <a:rPr lang="en-US" altLang="zh-CN" sz="3200" dirty="0" smtClean="0"/>
              <a:t>mailbox. </a:t>
            </a:r>
          </a:p>
        </p:txBody>
      </p:sp>
    </p:spTree>
    <p:extLst>
      <p:ext uri="{BB962C8B-B14F-4D97-AF65-F5344CB8AC3E}">
        <p14:creationId xmlns:p14="http://schemas.microsoft.com/office/powerpoint/2010/main" val="20019510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896" y="3257600"/>
            <a:ext cx="9649072" cy="662167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" name="标题文本">
            <a:extLst>
              <a:ext uri="{FF2B5EF4-FFF2-40B4-BE49-F238E27FC236}">
                <a16:creationId xmlns:a16="http://schemas.microsoft.com/office/drawing/2014/main" id="{A3BBF8A1-1097-470A-86E6-9AFCF66FA975}"/>
              </a:ext>
            </a:extLst>
          </p:cNvPr>
          <p:cNvSpPr txBox="1">
            <a:spLocks/>
          </p:cNvSpPr>
          <p:nvPr/>
        </p:nvSpPr>
        <p:spPr>
          <a:xfrm>
            <a:off x="1102768" y="1025352"/>
            <a:ext cx="18290032" cy="849466"/>
          </a:xfrm>
          <a:prstGeom prst="rect">
            <a:avLst/>
          </a:prstGeom>
        </p:spPr>
        <p:txBody>
          <a:bodyPr/>
          <a:lstStyle>
            <a:lvl1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/>
              </a:defRPr>
            </a:lvl1pPr>
            <a:lvl2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18288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77563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en-US" altLang="zh-CN" b="1" dirty="0">
                <a:solidFill>
                  <a:srgbClr val="E83B45"/>
                </a:solidFill>
              </a:rPr>
              <a:t>Product </a:t>
            </a:r>
            <a:r>
              <a:rPr lang="en-US" altLang="zh-CN" b="1" dirty="0" smtClean="0">
                <a:solidFill>
                  <a:srgbClr val="E83B45"/>
                </a:solidFill>
              </a:rPr>
              <a:t>Function-manage influencer in higher efficiency </a:t>
            </a:r>
            <a:endParaRPr lang="zh-CN" altLang="en-US" b="1" dirty="0">
              <a:solidFill>
                <a:srgbClr val="E83B45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0032" y="3257600"/>
            <a:ext cx="9937104" cy="666666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2326904" y="10150044"/>
            <a:ext cx="9577064" cy="677106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indent="0" algn="ctr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3200" dirty="0" smtClean="0"/>
              <a:t>Manage influencers in groups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2984088" y="10242376"/>
            <a:ext cx="9577064" cy="1169549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algn="ctr"/>
            <a:r>
              <a:rPr lang="en-US" altLang="zh-CN" sz="3200" dirty="0" smtClean="0"/>
              <a:t>contact </a:t>
            </a:r>
            <a:r>
              <a:rPr lang="en-US" altLang="zh-CN" sz="3200" dirty="0"/>
              <a:t>influences </a:t>
            </a:r>
            <a:r>
              <a:rPr lang="en-US" altLang="zh-CN" sz="3200" dirty="0" smtClean="0"/>
              <a:t>with group message sending function</a:t>
            </a:r>
          </a:p>
          <a:p>
            <a:pPr marL="0" marR="0" indent="0" algn="ctr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3200" dirty="0" smtClean="0"/>
              <a:t>Email template supported</a:t>
            </a:r>
          </a:p>
        </p:txBody>
      </p:sp>
    </p:spTree>
    <p:extLst>
      <p:ext uri="{BB962C8B-B14F-4D97-AF65-F5344CB8AC3E}">
        <p14:creationId xmlns:p14="http://schemas.microsoft.com/office/powerpoint/2010/main" val="36328771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t="3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457" y="4913784"/>
            <a:ext cx="5718209" cy="10536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118068" y="6544100"/>
            <a:ext cx="14004986" cy="86177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algn="ctr"/>
            <a:r>
              <a:rPr lang="en-US" altLang="zh-CN" sz="4400" b="1" dirty="0"/>
              <a:t>Nexus Between You </a:t>
            </a:r>
            <a:r>
              <a:rPr lang="en-US" altLang="zh-CN" sz="4400" b="1" dirty="0" smtClean="0"/>
              <a:t>and Best </a:t>
            </a:r>
            <a:r>
              <a:rPr lang="en-US" altLang="zh-CN" sz="4400" b="1" dirty="0"/>
              <a:t>Influencers</a:t>
            </a:r>
            <a:endParaRPr kumimoji="0" lang="zh-CN" altLang="en-US" sz="44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sym typeface="Calibri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960323" y="7410312"/>
            <a:ext cx="4320480" cy="73866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indent="0" algn="ctr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 smtClean="0"/>
              <a:t>i</a:t>
            </a:r>
            <a:r>
              <a:rPr kumimoji="0" lang="en-US" altLang="zh-CN" sz="3600" b="0" i="0" u="none" strike="noStrike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nfluenex.com</a:t>
            </a:r>
            <a:endParaRPr kumimoji="0" lang="zh-CN" altLang="en-US" sz="36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79739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ondershare Theme">
  <a:themeElements>
    <a:clrScheme name="主品牌色">
      <a:dk1>
        <a:srgbClr val="000000"/>
      </a:dk1>
      <a:lt1>
        <a:srgbClr val="FFFFFF"/>
      </a:lt1>
      <a:dk2>
        <a:srgbClr val="E83B45"/>
      </a:dk2>
      <a:lt2>
        <a:srgbClr val="FFFFFF"/>
      </a:lt2>
      <a:accent1>
        <a:srgbClr val="000000"/>
      </a:accent1>
      <a:accent2>
        <a:srgbClr val="E83B45"/>
      </a:accent2>
      <a:accent3>
        <a:srgbClr val="21E496"/>
      </a:accent3>
      <a:accent4>
        <a:srgbClr val="2B388F"/>
      </a:accent4>
      <a:accent5>
        <a:srgbClr val="FABD2F"/>
      </a:accent5>
      <a:accent6>
        <a:srgbClr val="0078F6"/>
      </a:accent6>
      <a:hlink>
        <a:srgbClr val="E83B45"/>
      </a:hlink>
      <a:folHlink>
        <a:srgbClr val="999599"/>
      </a:folHlink>
    </a:clrScheme>
    <a:fontScheme name="Wondershar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Wondershar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chemeClr val="accent1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chemeClr val="accent1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ondershare Theme">
  <a:themeElements>
    <a:clrScheme name="Wondershare Theme">
      <a:dk1>
        <a:srgbClr val="352F30"/>
      </a:dk1>
      <a:lt1>
        <a:srgbClr val="06352D"/>
      </a:lt1>
      <a:dk2>
        <a:srgbClr val="A7A7A7"/>
      </a:dk2>
      <a:lt2>
        <a:srgbClr val="535353"/>
      </a:lt2>
      <a:accent1>
        <a:srgbClr val="352F30"/>
      </a:accent1>
      <a:accent2>
        <a:srgbClr val="E4DFD8"/>
      </a:accent2>
      <a:accent3>
        <a:srgbClr val="FB735A"/>
      </a:accent3>
      <a:accent4>
        <a:srgbClr val="66E2D9"/>
      </a:accent4>
      <a:accent5>
        <a:srgbClr val="4654D5"/>
      </a:accent5>
      <a:accent6>
        <a:srgbClr val="03ABE9"/>
      </a:accent6>
      <a:hlink>
        <a:srgbClr val="0000FF"/>
      </a:hlink>
      <a:folHlink>
        <a:srgbClr val="FF00FF"/>
      </a:folHlink>
    </a:clrScheme>
    <a:fontScheme name="Wondershar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Wondershar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chemeClr val="accent1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chemeClr val="accent1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1939</TotalTime>
  <Words>395</Words>
  <Application>Microsoft Office PowerPoint</Application>
  <PresentationFormat>自定义</PresentationFormat>
  <Paragraphs>59</Paragraphs>
  <Slides>11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等线 Light</vt:lpstr>
      <vt:lpstr>宋体</vt:lpstr>
      <vt:lpstr>微软雅黑</vt:lpstr>
      <vt:lpstr>Calibri</vt:lpstr>
      <vt:lpstr>Helvetica</vt:lpstr>
      <vt:lpstr>Wingdings</vt:lpstr>
      <vt:lpstr>Wondershare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标题XXX</dc:title>
  <dc:creator>user</dc:creator>
  <cp:lastModifiedBy>ws</cp:lastModifiedBy>
  <cp:revision>190</cp:revision>
  <dcterms:modified xsi:type="dcterms:W3CDTF">2019-07-10T02:29:59Z</dcterms:modified>
</cp:coreProperties>
</file>