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erverZoom="100000" strictFirstAndLastChars="0" saveSubsetFonts="1" autoCompressPictures="0">
  <p:sldMasterIdLst>
    <p:sldMasterId id="2147483648" r:id="rId1"/>
    <p:sldMasterId id="2147483660" r:id="rId2"/>
  </p:sldMasterIdLst>
  <p:notesMasterIdLst>
    <p:notesMasterId r:id="rId24"/>
  </p:notesMasterIdLst>
  <p:sldIdLst>
    <p:sldId id="341" r:id="rId3"/>
    <p:sldId id="258" r:id="rId4"/>
    <p:sldId id="320" r:id="rId5"/>
    <p:sldId id="260" r:id="rId6"/>
    <p:sldId id="304" r:id="rId7"/>
    <p:sldId id="343" r:id="rId8"/>
    <p:sldId id="328" r:id="rId9"/>
    <p:sldId id="330" r:id="rId10"/>
    <p:sldId id="329" r:id="rId11"/>
    <p:sldId id="351" r:id="rId12"/>
    <p:sldId id="352" r:id="rId13"/>
    <p:sldId id="324" r:id="rId14"/>
    <p:sldId id="325" r:id="rId15"/>
    <p:sldId id="321" r:id="rId16"/>
    <p:sldId id="354" r:id="rId17"/>
    <p:sldId id="355" r:id="rId18"/>
    <p:sldId id="349" r:id="rId19"/>
    <p:sldId id="334" r:id="rId20"/>
    <p:sldId id="346" r:id="rId21"/>
    <p:sldId id="339" r:id="rId22"/>
    <p:sldId id="342" r:id="rId23"/>
  </p:sldIdLst>
  <p:sldSz cx="24384000" cy="13716000"/>
  <p:notesSz cx="6858000" cy="9144000"/>
  <p:defaultTextStyle>
    <a:defPPr>
      <a:defRPr lang="es-ES"/>
    </a:defPPr>
    <a:lvl1pPr algn="ctr" defTabSz="825500" rtl="0" fontAlgn="base" hangingPunct="0">
      <a:spcBef>
        <a:spcPct val="0"/>
      </a:spcBef>
      <a:spcAft>
        <a:spcPct val="0"/>
      </a:spcAft>
      <a:defRPr sz="8000" kern="1200">
        <a:solidFill>
          <a:srgbClr val="FFFFFF"/>
        </a:solidFill>
        <a:latin typeface="League Gothic" charset="0"/>
        <a:ea typeface="ＭＳ Ｐゴシック" charset="0"/>
        <a:cs typeface="ＭＳ Ｐゴシック" charset="0"/>
        <a:sym typeface="League Gothic" charset="0"/>
      </a:defRPr>
    </a:lvl1pPr>
    <a:lvl2pPr marL="342900" indent="114300" algn="ctr" defTabSz="825500" rtl="0" fontAlgn="base" hangingPunct="0">
      <a:spcBef>
        <a:spcPct val="0"/>
      </a:spcBef>
      <a:spcAft>
        <a:spcPct val="0"/>
      </a:spcAft>
      <a:defRPr sz="8000" kern="1200">
        <a:solidFill>
          <a:srgbClr val="FFFFFF"/>
        </a:solidFill>
        <a:latin typeface="League Gothic" charset="0"/>
        <a:ea typeface="ＭＳ Ｐゴシック" charset="0"/>
        <a:cs typeface="ＭＳ Ｐゴシック" charset="0"/>
        <a:sym typeface="League Gothic" charset="0"/>
      </a:defRPr>
    </a:lvl2pPr>
    <a:lvl3pPr marL="685800" indent="228600" algn="ctr" defTabSz="825500" rtl="0" fontAlgn="base" hangingPunct="0">
      <a:spcBef>
        <a:spcPct val="0"/>
      </a:spcBef>
      <a:spcAft>
        <a:spcPct val="0"/>
      </a:spcAft>
      <a:defRPr sz="8000" kern="1200">
        <a:solidFill>
          <a:srgbClr val="FFFFFF"/>
        </a:solidFill>
        <a:latin typeface="League Gothic" charset="0"/>
        <a:ea typeface="ＭＳ Ｐゴシック" charset="0"/>
        <a:cs typeface="ＭＳ Ｐゴシック" charset="0"/>
        <a:sym typeface="League Gothic" charset="0"/>
      </a:defRPr>
    </a:lvl3pPr>
    <a:lvl4pPr marL="1028700" indent="342900" algn="ctr" defTabSz="825500" rtl="0" fontAlgn="base" hangingPunct="0">
      <a:spcBef>
        <a:spcPct val="0"/>
      </a:spcBef>
      <a:spcAft>
        <a:spcPct val="0"/>
      </a:spcAft>
      <a:defRPr sz="8000" kern="1200">
        <a:solidFill>
          <a:srgbClr val="FFFFFF"/>
        </a:solidFill>
        <a:latin typeface="League Gothic" charset="0"/>
        <a:ea typeface="ＭＳ Ｐゴシック" charset="0"/>
        <a:cs typeface="ＭＳ Ｐゴシック" charset="0"/>
        <a:sym typeface="League Gothic" charset="0"/>
      </a:defRPr>
    </a:lvl4pPr>
    <a:lvl5pPr marL="1371600" indent="457200" algn="ctr" defTabSz="825500" rtl="0" fontAlgn="base" hangingPunct="0">
      <a:spcBef>
        <a:spcPct val="0"/>
      </a:spcBef>
      <a:spcAft>
        <a:spcPct val="0"/>
      </a:spcAft>
      <a:defRPr sz="8000" kern="1200">
        <a:solidFill>
          <a:srgbClr val="FFFFFF"/>
        </a:solidFill>
        <a:latin typeface="League Gothic" charset="0"/>
        <a:ea typeface="ＭＳ Ｐゴシック" charset="0"/>
        <a:cs typeface="ＭＳ Ｐゴシック" charset="0"/>
        <a:sym typeface="League Gothic" charset="0"/>
      </a:defRPr>
    </a:lvl5pPr>
    <a:lvl6pPr marL="2286000" algn="l" defTabSz="457200" rtl="0" eaLnBrk="1" latinLnBrk="0" hangingPunct="1">
      <a:defRPr sz="8000" kern="1200">
        <a:solidFill>
          <a:srgbClr val="FFFFFF"/>
        </a:solidFill>
        <a:latin typeface="League Gothic" charset="0"/>
        <a:ea typeface="ＭＳ Ｐゴシック" charset="0"/>
        <a:cs typeface="ＭＳ Ｐゴシック" charset="0"/>
        <a:sym typeface="League Gothic" charset="0"/>
      </a:defRPr>
    </a:lvl6pPr>
    <a:lvl7pPr marL="2743200" algn="l" defTabSz="457200" rtl="0" eaLnBrk="1" latinLnBrk="0" hangingPunct="1">
      <a:defRPr sz="8000" kern="1200">
        <a:solidFill>
          <a:srgbClr val="FFFFFF"/>
        </a:solidFill>
        <a:latin typeface="League Gothic" charset="0"/>
        <a:ea typeface="ＭＳ Ｐゴシック" charset="0"/>
        <a:cs typeface="ＭＳ Ｐゴシック" charset="0"/>
        <a:sym typeface="League Gothic" charset="0"/>
      </a:defRPr>
    </a:lvl7pPr>
    <a:lvl8pPr marL="3200400" algn="l" defTabSz="457200" rtl="0" eaLnBrk="1" latinLnBrk="0" hangingPunct="1">
      <a:defRPr sz="8000" kern="1200">
        <a:solidFill>
          <a:srgbClr val="FFFFFF"/>
        </a:solidFill>
        <a:latin typeface="League Gothic" charset="0"/>
        <a:ea typeface="ＭＳ Ｐゴシック" charset="0"/>
        <a:cs typeface="ＭＳ Ｐゴシック" charset="0"/>
        <a:sym typeface="League Gothic" charset="0"/>
      </a:defRPr>
    </a:lvl8pPr>
    <a:lvl9pPr marL="3657600" algn="l" defTabSz="457200" rtl="0" eaLnBrk="1" latinLnBrk="0" hangingPunct="1">
      <a:defRPr sz="8000" kern="1200">
        <a:solidFill>
          <a:srgbClr val="FFFFFF"/>
        </a:solidFill>
        <a:latin typeface="League Gothic" charset="0"/>
        <a:ea typeface="ＭＳ Ｐゴシック" charset="0"/>
        <a:cs typeface="ＭＳ Ｐゴシック" charset="0"/>
        <a:sym typeface="League Gothic" charset="0"/>
      </a:defRPr>
    </a:lvl9pPr>
  </p:defaultTextStyle>
  <p:extLst>
    <p:ext uri="{EFAFB233-063F-42B5-8137-9DF3F51BA10A}">
      <p15:sldGuideLst xmlns:p15="http://schemas.microsoft.com/office/powerpoint/2012/main">
        <p15:guide id="1" orient="horz" pos="4320">
          <p15:clr>
            <a:srgbClr val="A4A3A4"/>
          </p15:clr>
        </p15:guide>
        <p15:guide id="2" pos="76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9C20"/>
    <a:srgbClr val="00A7E1"/>
    <a:srgbClr val="6D6E70"/>
    <a:srgbClr val="E4E5E3"/>
    <a:srgbClr val="50515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9770" autoAdjust="0"/>
  </p:normalViewPr>
  <p:slideViewPr>
    <p:cSldViewPr>
      <p:cViewPr varScale="1">
        <p:scale>
          <a:sx n="30" d="100"/>
          <a:sy n="30" d="100"/>
        </p:scale>
        <p:origin x="76" y="480"/>
      </p:cViewPr>
      <p:guideLst>
        <p:guide orient="horz" pos="4320"/>
        <p:guide pos="7680"/>
      </p:guideLst>
    </p:cSldViewPr>
  </p:slideViewPr>
  <p:notesTextViewPr>
    <p:cViewPr>
      <p:scale>
        <a:sx n="100" d="100"/>
        <a:sy n="100" d="100"/>
      </p:scale>
      <p:origin x="0" y="0"/>
    </p:cViewPr>
  </p:notesTextViewPr>
  <p:sorterViewPr>
    <p:cViewPr>
      <p:scale>
        <a:sx n="37" d="100"/>
        <a:sy n="37"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Rectangle 1"/>
          <p:cNvSpPr>
            <a:spLocks noGrp="1" noRot="1" noChangeAspect="1"/>
          </p:cNvSpPr>
          <p:nvPr>
            <p:ph type="sldImg" idx="2"/>
          </p:nvPr>
        </p:nvSpPr>
        <p:spPr bwMode="auto">
          <a:xfrm>
            <a:off x="1143000" y="685800"/>
            <a:ext cx="4572000" cy="3429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sp>
      <p:sp>
        <p:nvSpPr>
          <p:cNvPr id="2050" name="Rectangle 2"/>
          <p:cNvSpPr>
            <a:spLocks noGrp="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s-ES" noProof="0">
                <a:sym typeface="Lucida Grande" charset="0"/>
              </a:rPr>
              <a:t>Click to edit Master text styles</a:t>
            </a:r>
          </a:p>
          <a:p>
            <a:pPr lvl="1"/>
            <a:r>
              <a:rPr lang="es-ES" noProof="0">
                <a:sym typeface="Lucida Grande" charset="0"/>
              </a:rPr>
              <a:t>Second level</a:t>
            </a:r>
          </a:p>
          <a:p>
            <a:pPr lvl="2"/>
            <a:r>
              <a:rPr lang="es-ES" noProof="0">
                <a:sym typeface="Lucida Grande" charset="0"/>
              </a:rPr>
              <a:t>Third level</a:t>
            </a:r>
          </a:p>
          <a:p>
            <a:pPr lvl="3"/>
            <a:r>
              <a:rPr lang="es-ES" noProof="0">
                <a:sym typeface="Lucida Grande" charset="0"/>
              </a:rPr>
              <a:t>Fourth level</a:t>
            </a:r>
          </a:p>
          <a:p>
            <a:pPr lvl="4"/>
            <a:r>
              <a:rPr lang="es-ES" noProof="0">
                <a:sym typeface="Lucida Grande" charset="0"/>
              </a:rPr>
              <a:t>Fifth level</a:t>
            </a:r>
          </a:p>
        </p:txBody>
      </p:sp>
    </p:spTree>
    <p:extLst>
      <p:ext uri="{BB962C8B-B14F-4D97-AF65-F5344CB8AC3E}">
        <p14:creationId xmlns:p14="http://schemas.microsoft.com/office/powerpoint/2010/main" val="2159433185"/>
      </p:ext>
    </p:extLst>
  </p:cSld>
  <p:clrMap bg1="lt1" tx1="dk1" bg2="lt2" tx2="dk2" accent1="accent1" accent2="accent2" accent3="accent3" accent4="accent4" accent5="accent5" accent6="accent6" hlink="hlink" folHlink="folHlink"/>
  <p:notesStyle>
    <a:lvl1pPr algn="l" defTabSz="825500" rtl="0" eaLnBrk="0" fontAlgn="base" hangingPunct="0">
      <a:spcBef>
        <a:spcPct val="0"/>
      </a:spcBef>
      <a:spcAft>
        <a:spcPct val="0"/>
      </a:spcAft>
      <a:defRPr sz="2200" kern="1200">
        <a:solidFill>
          <a:srgbClr val="000000"/>
        </a:solidFill>
        <a:latin typeface="Lucida Grande" charset="0"/>
        <a:ea typeface="ＭＳ Ｐゴシック" charset="0"/>
        <a:cs typeface="Lucida Grande" charset="0"/>
        <a:sym typeface="Lucida Grande" charset="0"/>
      </a:defRPr>
    </a:lvl1pPr>
    <a:lvl2pPr marL="228600" algn="l" defTabSz="825500" rtl="0" eaLnBrk="0" fontAlgn="base" hangingPunct="0">
      <a:spcBef>
        <a:spcPct val="0"/>
      </a:spcBef>
      <a:spcAft>
        <a:spcPct val="0"/>
      </a:spcAft>
      <a:defRPr sz="2200" kern="1200">
        <a:solidFill>
          <a:srgbClr val="000000"/>
        </a:solidFill>
        <a:latin typeface="Lucida Grande" charset="0"/>
        <a:ea typeface="Lucida Grande" charset="0"/>
        <a:cs typeface="Lucida Grande" charset="0"/>
        <a:sym typeface="Lucida Grande" charset="0"/>
      </a:defRPr>
    </a:lvl2pPr>
    <a:lvl3pPr marL="457200" algn="l" defTabSz="825500" rtl="0" eaLnBrk="0" fontAlgn="base" hangingPunct="0">
      <a:spcBef>
        <a:spcPct val="0"/>
      </a:spcBef>
      <a:spcAft>
        <a:spcPct val="0"/>
      </a:spcAft>
      <a:defRPr sz="2200" kern="1200">
        <a:solidFill>
          <a:srgbClr val="000000"/>
        </a:solidFill>
        <a:latin typeface="Lucida Grande" charset="0"/>
        <a:ea typeface="Lucida Grande" charset="0"/>
        <a:cs typeface="Lucida Grande" charset="0"/>
        <a:sym typeface="Lucida Grande" charset="0"/>
      </a:defRPr>
    </a:lvl3pPr>
    <a:lvl4pPr marL="685800" algn="l" defTabSz="825500" rtl="0" eaLnBrk="0" fontAlgn="base" hangingPunct="0">
      <a:spcBef>
        <a:spcPct val="0"/>
      </a:spcBef>
      <a:spcAft>
        <a:spcPct val="0"/>
      </a:spcAft>
      <a:defRPr sz="2200" kern="1200">
        <a:solidFill>
          <a:srgbClr val="000000"/>
        </a:solidFill>
        <a:latin typeface="Lucida Grande" charset="0"/>
        <a:ea typeface="Lucida Grande" charset="0"/>
        <a:cs typeface="Lucida Grande" charset="0"/>
        <a:sym typeface="Lucida Grande" charset="0"/>
      </a:defRPr>
    </a:lvl4pPr>
    <a:lvl5pPr marL="914400" algn="l" defTabSz="825500" rtl="0" eaLnBrk="0" fontAlgn="base" hangingPunct="0">
      <a:spcBef>
        <a:spcPct val="0"/>
      </a:spcBef>
      <a:spcAft>
        <a:spcPct val="0"/>
      </a:spcAft>
      <a:defRPr sz="2200" kern="1200">
        <a:solidFill>
          <a:srgbClr val="000000"/>
        </a:solidFill>
        <a:latin typeface="Lucida Grande" charset="0"/>
        <a:ea typeface="Lucida Grande" charset="0"/>
        <a:cs typeface="Lucida Grande" charset="0"/>
        <a:sym typeface="Lucida Grande"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828800" y="4260850"/>
            <a:ext cx="20726400" cy="2940050"/>
          </a:xfrm>
        </p:spPr>
        <p:txBody>
          <a:bodyPr/>
          <a:lstStyle/>
          <a:p>
            <a:r>
              <a:rPr lang="es-ES_tradnl"/>
              <a:t>Clic para editar título</a:t>
            </a:r>
            <a:endParaRPr lang="es-ES"/>
          </a:p>
        </p:txBody>
      </p:sp>
      <p:sp>
        <p:nvSpPr>
          <p:cNvPr id="3" name="Subtítulo 2"/>
          <p:cNvSpPr>
            <a:spLocks noGrp="1"/>
          </p:cNvSpPr>
          <p:nvPr>
            <p:ph type="subTitle" idx="1"/>
          </p:nvPr>
        </p:nvSpPr>
        <p:spPr>
          <a:xfrm>
            <a:off x="3657600" y="7772400"/>
            <a:ext cx="17068800" cy="35052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_tradnl"/>
              <a:t>Haga clic para modificar el estilo de subtítulo del patrón</a:t>
            </a:r>
            <a:endParaRPr lang="es-ES"/>
          </a:p>
        </p:txBody>
      </p:sp>
      <p:sp>
        <p:nvSpPr>
          <p:cNvPr id="11" name="Rectangle 3"/>
          <p:cNvSpPr>
            <a:spLocks noGrp="1"/>
          </p:cNvSpPr>
          <p:nvPr>
            <p:ph type="sldNum" sz="quarter" idx="4"/>
          </p:nvPr>
        </p:nvSpPr>
        <p:spPr bwMode="auto">
          <a:xfrm>
            <a:off x="20688944" y="13194704"/>
            <a:ext cx="874067" cy="36004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defRPr sz="2400" smtClean="0">
                <a:solidFill>
                  <a:srgbClr val="505150"/>
                </a:solidFill>
                <a:cs typeface="League Gothic" charset="0"/>
              </a:defRPr>
            </a:lvl1pPr>
          </a:lstStyle>
          <a:p>
            <a:pPr>
              <a:defRPr/>
            </a:pPr>
            <a:fld id="{545F1FC0-D7D5-4F49-8AA1-9CEE090603F7}" type="slidenum">
              <a:rPr lang="es-ES" sz="1800">
                <a:solidFill>
                  <a:srgbClr val="FFFFFF"/>
                </a:solidFill>
                <a:latin typeface="Lato"/>
                <a:cs typeface="Lato"/>
              </a:rPr>
              <a:pPr>
                <a:defRPr/>
              </a:pPr>
              <a:t>‹#›</a:t>
            </a:fld>
            <a:endParaRPr lang="es-ES" sz="1800">
              <a:solidFill>
                <a:srgbClr val="FFFFFF"/>
              </a:solidFill>
              <a:latin typeface="Lato"/>
              <a:cs typeface="Lato"/>
            </a:endParaRPr>
          </a:p>
        </p:txBody>
      </p:sp>
    </p:spTree>
    <p:extLst>
      <p:ext uri="{BB962C8B-B14F-4D97-AF65-F5344CB8AC3E}">
        <p14:creationId xmlns:p14="http://schemas.microsoft.com/office/powerpoint/2010/main" val="12752300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8" name="Rectangle 3"/>
          <p:cNvSpPr>
            <a:spLocks noGrp="1"/>
          </p:cNvSpPr>
          <p:nvPr>
            <p:ph type="sldNum" sz="quarter" idx="4"/>
          </p:nvPr>
        </p:nvSpPr>
        <p:spPr bwMode="auto">
          <a:xfrm>
            <a:off x="20688944" y="13194704"/>
            <a:ext cx="874067" cy="36004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defRPr sz="2400" smtClean="0">
                <a:solidFill>
                  <a:srgbClr val="505150"/>
                </a:solidFill>
                <a:cs typeface="League Gothic" charset="0"/>
              </a:defRPr>
            </a:lvl1pPr>
          </a:lstStyle>
          <a:p>
            <a:pPr>
              <a:defRPr/>
            </a:pPr>
            <a:fld id="{545F1FC0-D7D5-4F49-8AA1-9CEE090603F7}" type="slidenum">
              <a:rPr lang="es-ES" sz="1800">
                <a:solidFill>
                  <a:srgbClr val="FFFFFF"/>
                </a:solidFill>
                <a:latin typeface="Lato"/>
                <a:cs typeface="Lato"/>
              </a:rPr>
              <a:pPr>
                <a:defRPr/>
              </a:pPr>
              <a:t>‹#›</a:t>
            </a:fld>
            <a:endParaRPr lang="es-ES" sz="1800">
              <a:solidFill>
                <a:srgbClr val="FFFFFF"/>
              </a:solidFill>
              <a:latin typeface="Lato"/>
              <a:cs typeface="Lato"/>
            </a:endParaRPr>
          </a:p>
        </p:txBody>
      </p:sp>
    </p:spTree>
    <p:extLst>
      <p:ext uri="{BB962C8B-B14F-4D97-AF65-F5344CB8AC3E}">
        <p14:creationId xmlns:p14="http://schemas.microsoft.com/office/powerpoint/2010/main" val="2576905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1925638" y="8813800"/>
            <a:ext cx="20726400" cy="2724150"/>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1925638" y="5813425"/>
            <a:ext cx="20726400" cy="30003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_tradnl"/>
              <a:t>Haga clic para modificar el estilo de texto del patrón</a:t>
            </a:r>
          </a:p>
        </p:txBody>
      </p:sp>
      <p:sp>
        <p:nvSpPr>
          <p:cNvPr id="8" name="Rectangle 3"/>
          <p:cNvSpPr>
            <a:spLocks noGrp="1"/>
          </p:cNvSpPr>
          <p:nvPr>
            <p:ph type="sldNum" sz="quarter" idx="4"/>
          </p:nvPr>
        </p:nvSpPr>
        <p:spPr bwMode="auto">
          <a:xfrm>
            <a:off x="20688944" y="13194704"/>
            <a:ext cx="874067" cy="36004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defRPr sz="2400" smtClean="0">
                <a:solidFill>
                  <a:srgbClr val="505150"/>
                </a:solidFill>
                <a:cs typeface="League Gothic" charset="0"/>
              </a:defRPr>
            </a:lvl1pPr>
          </a:lstStyle>
          <a:p>
            <a:pPr>
              <a:defRPr/>
            </a:pPr>
            <a:fld id="{545F1FC0-D7D5-4F49-8AA1-9CEE090603F7}" type="slidenum">
              <a:rPr lang="es-ES" sz="1800">
                <a:solidFill>
                  <a:srgbClr val="FFFFFF"/>
                </a:solidFill>
                <a:latin typeface="Lato"/>
                <a:cs typeface="Lato"/>
              </a:rPr>
              <a:pPr>
                <a:defRPr/>
              </a:pPr>
              <a:t>‹#›</a:t>
            </a:fld>
            <a:endParaRPr lang="es-ES" sz="1800">
              <a:solidFill>
                <a:srgbClr val="FFFFFF"/>
              </a:solidFill>
              <a:latin typeface="Lato"/>
              <a:cs typeface="Lato"/>
            </a:endParaRPr>
          </a:p>
        </p:txBody>
      </p:sp>
    </p:spTree>
    <p:extLst>
      <p:ext uri="{BB962C8B-B14F-4D97-AF65-F5344CB8AC3E}">
        <p14:creationId xmlns:p14="http://schemas.microsoft.com/office/powerpoint/2010/main" val="8515974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2387600" y="7073900"/>
            <a:ext cx="9734550" cy="1587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12274550" y="7073900"/>
            <a:ext cx="9734550" cy="1587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9" name="Rectangle 3"/>
          <p:cNvSpPr>
            <a:spLocks noGrp="1"/>
          </p:cNvSpPr>
          <p:nvPr>
            <p:ph type="sldNum" sz="quarter" idx="4"/>
          </p:nvPr>
        </p:nvSpPr>
        <p:spPr bwMode="auto">
          <a:xfrm>
            <a:off x="20688944" y="13194704"/>
            <a:ext cx="874067" cy="36004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defRPr sz="2400" smtClean="0">
                <a:solidFill>
                  <a:srgbClr val="505150"/>
                </a:solidFill>
                <a:cs typeface="League Gothic" charset="0"/>
              </a:defRPr>
            </a:lvl1pPr>
          </a:lstStyle>
          <a:p>
            <a:pPr>
              <a:defRPr/>
            </a:pPr>
            <a:fld id="{545F1FC0-D7D5-4F49-8AA1-9CEE090603F7}" type="slidenum">
              <a:rPr lang="es-ES" sz="1800">
                <a:solidFill>
                  <a:srgbClr val="FFFFFF"/>
                </a:solidFill>
                <a:latin typeface="Lato"/>
                <a:cs typeface="Lato"/>
              </a:rPr>
              <a:pPr>
                <a:defRPr/>
              </a:pPr>
              <a:t>‹#›</a:t>
            </a:fld>
            <a:endParaRPr lang="es-ES" sz="1800">
              <a:solidFill>
                <a:srgbClr val="FFFFFF"/>
              </a:solidFill>
              <a:latin typeface="Lato"/>
              <a:cs typeface="Lato"/>
            </a:endParaRPr>
          </a:p>
        </p:txBody>
      </p:sp>
    </p:spTree>
    <p:extLst>
      <p:ext uri="{BB962C8B-B14F-4D97-AF65-F5344CB8AC3E}">
        <p14:creationId xmlns:p14="http://schemas.microsoft.com/office/powerpoint/2010/main" val="39539452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1219200" y="549275"/>
            <a:ext cx="21945600" cy="2286000"/>
          </a:xfrm>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1219200" y="3070225"/>
            <a:ext cx="10774363" cy="12795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1219200" y="4349750"/>
            <a:ext cx="10774363" cy="79025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12387263" y="3070225"/>
            <a:ext cx="10777537" cy="12795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12387263" y="4349750"/>
            <a:ext cx="10777537" cy="79025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11" name="Rectangle 3"/>
          <p:cNvSpPr>
            <a:spLocks noGrp="1"/>
          </p:cNvSpPr>
          <p:nvPr>
            <p:ph type="sldNum" sz="quarter" idx="10"/>
          </p:nvPr>
        </p:nvSpPr>
        <p:spPr bwMode="auto">
          <a:xfrm>
            <a:off x="20688944" y="13194704"/>
            <a:ext cx="874067" cy="36004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defRPr sz="2400" smtClean="0">
                <a:solidFill>
                  <a:srgbClr val="505150"/>
                </a:solidFill>
                <a:cs typeface="League Gothic" charset="0"/>
              </a:defRPr>
            </a:lvl1pPr>
          </a:lstStyle>
          <a:p>
            <a:pPr>
              <a:defRPr/>
            </a:pPr>
            <a:fld id="{545F1FC0-D7D5-4F49-8AA1-9CEE090603F7}" type="slidenum">
              <a:rPr lang="es-ES" sz="1800">
                <a:solidFill>
                  <a:srgbClr val="FFFFFF"/>
                </a:solidFill>
                <a:latin typeface="Lato"/>
                <a:cs typeface="Lato"/>
              </a:rPr>
              <a:pPr>
                <a:defRPr/>
              </a:pPr>
              <a:t>‹#›</a:t>
            </a:fld>
            <a:endParaRPr lang="es-ES" sz="1800">
              <a:solidFill>
                <a:srgbClr val="FFFFFF"/>
              </a:solidFill>
              <a:latin typeface="Lato"/>
              <a:cs typeface="Lato"/>
            </a:endParaRPr>
          </a:p>
        </p:txBody>
      </p:sp>
    </p:spTree>
    <p:extLst>
      <p:ext uri="{BB962C8B-B14F-4D97-AF65-F5344CB8AC3E}">
        <p14:creationId xmlns:p14="http://schemas.microsoft.com/office/powerpoint/2010/main" val="38113514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7" name="Rectangle 3"/>
          <p:cNvSpPr>
            <a:spLocks noGrp="1"/>
          </p:cNvSpPr>
          <p:nvPr>
            <p:ph type="sldNum" sz="quarter" idx="4"/>
          </p:nvPr>
        </p:nvSpPr>
        <p:spPr bwMode="auto">
          <a:xfrm>
            <a:off x="20688944" y="13194704"/>
            <a:ext cx="874067" cy="36004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defRPr sz="2400" smtClean="0">
                <a:solidFill>
                  <a:srgbClr val="505150"/>
                </a:solidFill>
                <a:cs typeface="League Gothic" charset="0"/>
              </a:defRPr>
            </a:lvl1pPr>
          </a:lstStyle>
          <a:p>
            <a:pPr>
              <a:defRPr/>
            </a:pPr>
            <a:fld id="{545F1FC0-D7D5-4F49-8AA1-9CEE090603F7}" type="slidenum">
              <a:rPr lang="es-ES" sz="1800">
                <a:solidFill>
                  <a:srgbClr val="FFFFFF"/>
                </a:solidFill>
                <a:latin typeface="Lato"/>
                <a:cs typeface="Lato"/>
              </a:rPr>
              <a:pPr>
                <a:defRPr/>
              </a:pPr>
              <a:t>‹#›</a:t>
            </a:fld>
            <a:endParaRPr lang="es-ES" sz="1800">
              <a:solidFill>
                <a:srgbClr val="FFFFFF"/>
              </a:solidFill>
              <a:latin typeface="Lato"/>
              <a:cs typeface="Lato"/>
            </a:endParaRPr>
          </a:p>
        </p:txBody>
      </p:sp>
    </p:spTree>
    <p:extLst>
      <p:ext uri="{BB962C8B-B14F-4D97-AF65-F5344CB8AC3E}">
        <p14:creationId xmlns:p14="http://schemas.microsoft.com/office/powerpoint/2010/main" val="2785893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6" name="Rectangle 3"/>
          <p:cNvSpPr>
            <a:spLocks noGrp="1"/>
          </p:cNvSpPr>
          <p:nvPr>
            <p:ph type="sldNum" sz="quarter" idx="4"/>
          </p:nvPr>
        </p:nvSpPr>
        <p:spPr bwMode="auto">
          <a:xfrm>
            <a:off x="20688944" y="13194704"/>
            <a:ext cx="874067" cy="36004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defRPr sz="2400" smtClean="0">
                <a:solidFill>
                  <a:srgbClr val="505150"/>
                </a:solidFill>
                <a:cs typeface="League Gothic" charset="0"/>
              </a:defRPr>
            </a:lvl1pPr>
          </a:lstStyle>
          <a:p>
            <a:pPr>
              <a:defRPr/>
            </a:pPr>
            <a:fld id="{545F1FC0-D7D5-4F49-8AA1-9CEE090603F7}" type="slidenum">
              <a:rPr lang="es-ES" sz="1800">
                <a:solidFill>
                  <a:srgbClr val="FFFFFF"/>
                </a:solidFill>
                <a:latin typeface="Lato"/>
                <a:cs typeface="Lato"/>
              </a:rPr>
              <a:pPr>
                <a:defRPr/>
              </a:pPr>
              <a:t>‹#›</a:t>
            </a:fld>
            <a:endParaRPr lang="es-ES" sz="1800">
              <a:solidFill>
                <a:srgbClr val="FFFFFF"/>
              </a:solidFill>
              <a:latin typeface="Lato"/>
              <a:cs typeface="Lato"/>
            </a:endParaRPr>
          </a:p>
        </p:txBody>
      </p:sp>
    </p:spTree>
    <p:extLst>
      <p:ext uri="{BB962C8B-B14F-4D97-AF65-F5344CB8AC3E}">
        <p14:creationId xmlns:p14="http://schemas.microsoft.com/office/powerpoint/2010/main" val="14029606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219200" y="546100"/>
            <a:ext cx="8021638" cy="2324100"/>
          </a:xfrm>
        </p:spPr>
        <p:txBody>
          <a:bodyPr/>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9532938" y="546100"/>
            <a:ext cx="13631862" cy="117062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1219200" y="2870200"/>
            <a:ext cx="8021638" cy="93821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9" name="Rectangle 3"/>
          <p:cNvSpPr>
            <a:spLocks noGrp="1"/>
          </p:cNvSpPr>
          <p:nvPr>
            <p:ph type="sldNum" sz="quarter" idx="4"/>
          </p:nvPr>
        </p:nvSpPr>
        <p:spPr bwMode="auto">
          <a:xfrm>
            <a:off x="20688944" y="13194704"/>
            <a:ext cx="874067" cy="36004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defRPr sz="2400" smtClean="0">
                <a:solidFill>
                  <a:srgbClr val="505150"/>
                </a:solidFill>
                <a:cs typeface="League Gothic" charset="0"/>
              </a:defRPr>
            </a:lvl1pPr>
          </a:lstStyle>
          <a:p>
            <a:pPr>
              <a:defRPr/>
            </a:pPr>
            <a:fld id="{545F1FC0-D7D5-4F49-8AA1-9CEE090603F7}" type="slidenum">
              <a:rPr lang="es-ES" sz="1800">
                <a:solidFill>
                  <a:srgbClr val="FFFFFF"/>
                </a:solidFill>
                <a:latin typeface="Lato"/>
                <a:cs typeface="Lato"/>
              </a:rPr>
              <a:pPr>
                <a:defRPr/>
              </a:pPr>
              <a:t>‹#›</a:t>
            </a:fld>
            <a:endParaRPr lang="es-ES" sz="1800">
              <a:solidFill>
                <a:srgbClr val="FFFFFF"/>
              </a:solidFill>
              <a:latin typeface="Lato"/>
              <a:cs typeface="Lato"/>
            </a:endParaRPr>
          </a:p>
        </p:txBody>
      </p:sp>
    </p:spTree>
    <p:extLst>
      <p:ext uri="{BB962C8B-B14F-4D97-AF65-F5344CB8AC3E}">
        <p14:creationId xmlns:p14="http://schemas.microsoft.com/office/powerpoint/2010/main" val="32724020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779963" y="9601200"/>
            <a:ext cx="14630400" cy="1133475"/>
          </a:xfrm>
        </p:spPr>
        <p:txBody>
          <a:bodyPr/>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4779963" y="1225550"/>
            <a:ext cx="14630400" cy="8229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sym typeface="Gill Sans" charset="0"/>
            </a:endParaRPr>
          </a:p>
        </p:txBody>
      </p:sp>
      <p:sp>
        <p:nvSpPr>
          <p:cNvPr id="4" name="Marcador de texto 3"/>
          <p:cNvSpPr>
            <a:spLocks noGrp="1"/>
          </p:cNvSpPr>
          <p:nvPr>
            <p:ph type="body" sz="half" idx="2"/>
          </p:nvPr>
        </p:nvSpPr>
        <p:spPr>
          <a:xfrm>
            <a:off x="4779963" y="10734675"/>
            <a:ext cx="14630400" cy="16097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9" name="Rectangle 3"/>
          <p:cNvSpPr>
            <a:spLocks noGrp="1"/>
          </p:cNvSpPr>
          <p:nvPr>
            <p:ph type="sldNum" sz="quarter" idx="4"/>
          </p:nvPr>
        </p:nvSpPr>
        <p:spPr bwMode="auto">
          <a:xfrm>
            <a:off x="20688944" y="13194704"/>
            <a:ext cx="874067" cy="36004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defRPr sz="2400" smtClean="0">
                <a:solidFill>
                  <a:srgbClr val="505150"/>
                </a:solidFill>
                <a:cs typeface="League Gothic" charset="0"/>
              </a:defRPr>
            </a:lvl1pPr>
          </a:lstStyle>
          <a:p>
            <a:pPr>
              <a:defRPr/>
            </a:pPr>
            <a:fld id="{545F1FC0-D7D5-4F49-8AA1-9CEE090603F7}" type="slidenum">
              <a:rPr lang="es-ES" sz="1800">
                <a:solidFill>
                  <a:srgbClr val="FFFFFF"/>
                </a:solidFill>
                <a:latin typeface="Lato"/>
                <a:cs typeface="Lato"/>
              </a:rPr>
              <a:pPr>
                <a:defRPr/>
              </a:pPr>
              <a:t>‹#›</a:t>
            </a:fld>
            <a:endParaRPr lang="es-ES" sz="1800">
              <a:solidFill>
                <a:srgbClr val="FFFFFF"/>
              </a:solidFill>
              <a:latin typeface="Lato"/>
              <a:cs typeface="Lato"/>
            </a:endParaRPr>
          </a:p>
        </p:txBody>
      </p:sp>
    </p:spTree>
    <p:extLst>
      <p:ext uri="{BB962C8B-B14F-4D97-AF65-F5344CB8AC3E}">
        <p14:creationId xmlns:p14="http://schemas.microsoft.com/office/powerpoint/2010/main" val="180808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8" name="Rectangle 3"/>
          <p:cNvSpPr>
            <a:spLocks noGrp="1"/>
          </p:cNvSpPr>
          <p:nvPr>
            <p:ph type="sldNum" sz="quarter" idx="4"/>
          </p:nvPr>
        </p:nvSpPr>
        <p:spPr bwMode="auto">
          <a:xfrm>
            <a:off x="20688944" y="13194704"/>
            <a:ext cx="874067" cy="36004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defRPr sz="2400" smtClean="0">
                <a:solidFill>
                  <a:srgbClr val="505150"/>
                </a:solidFill>
                <a:cs typeface="League Gothic" charset="0"/>
              </a:defRPr>
            </a:lvl1pPr>
          </a:lstStyle>
          <a:p>
            <a:pPr>
              <a:defRPr/>
            </a:pPr>
            <a:fld id="{545F1FC0-D7D5-4F49-8AA1-9CEE090603F7}" type="slidenum">
              <a:rPr lang="es-ES" sz="1800">
                <a:solidFill>
                  <a:srgbClr val="FFFFFF"/>
                </a:solidFill>
                <a:latin typeface="Lato"/>
                <a:cs typeface="Lato"/>
              </a:rPr>
              <a:pPr>
                <a:defRPr/>
              </a:pPr>
              <a:t>‹#›</a:t>
            </a:fld>
            <a:endParaRPr lang="es-ES" sz="1800">
              <a:solidFill>
                <a:srgbClr val="FFFFFF"/>
              </a:solidFill>
              <a:latin typeface="Lato"/>
              <a:cs typeface="Lato"/>
            </a:endParaRPr>
          </a:p>
        </p:txBody>
      </p:sp>
    </p:spTree>
    <p:extLst>
      <p:ext uri="{BB962C8B-B14F-4D97-AF65-F5344CB8AC3E}">
        <p14:creationId xmlns:p14="http://schemas.microsoft.com/office/powerpoint/2010/main" val="2136881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17103725" y="2298700"/>
            <a:ext cx="4905375" cy="6362700"/>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2387600" y="2298700"/>
            <a:ext cx="14563725" cy="6362700"/>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8" name="Rectangle 3"/>
          <p:cNvSpPr>
            <a:spLocks noGrp="1"/>
          </p:cNvSpPr>
          <p:nvPr>
            <p:ph type="sldNum" sz="quarter" idx="4"/>
          </p:nvPr>
        </p:nvSpPr>
        <p:spPr bwMode="auto">
          <a:xfrm>
            <a:off x="20688944" y="13194704"/>
            <a:ext cx="874067" cy="36004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defRPr sz="2400" smtClean="0">
                <a:solidFill>
                  <a:srgbClr val="505150"/>
                </a:solidFill>
                <a:cs typeface="League Gothic" charset="0"/>
              </a:defRPr>
            </a:lvl1pPr>
          </a:lstStyle>
          <a:p>
            <a:pPr>
              <a:defRPr/>
            </a:pPr>
            <a:fld id="{545F1FC0-D7D5-4F49-8AA1-9CEE090603F7}" type="slidenum">
              <a:rPr lang="es-ES" sz="1800">
                <a:solidFill>
                  <a:srgbClr val="FFFFFF"/>
                </a:solidFill>
                <a:latin typeface="Lato"/>
                <a:cs typeface="Lato"/>
              </a:rPr>
              <a:pPr>
                <a:defRPr/>
              </a:pPr>
              <a:t>‹#›</a:t>
            </a:fld>
            <a:endParaRPr lang="es-ES" sz="1800">
              <a:solidFill>
                <a:srgbClr val="FFFFFF"/>
              </a:solidFill>
              <a:latin typeface="Lato"/>
              <a:cs typeface="Lato"/>
            </a:endParaRPr>
          </a:p>
        </p:txBody>
      </p:sp>
    </p:spTree>
    <p:extLst>
      <p:ext uri="{BB962C8B-B14F-4D97-AF65-F5344CB8AC3E}">
        <p14:creationId xmlns:p14="http://schemas.microsoft.com/office/powerpoint/2010/main" val="1036879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4260850"/>
            <a:ext cx="20726400" cy="2940050"/>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3657600" y="7772400"/>
            <a:ext cx="17068800" cy="35052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1219200" y="12712700"/>
            <a:ext cx="5689600" cy="730250"/>
          </a:xfrm>
          <a:prstGeom prst="rect">
            <a:avLst/>
          </a:prstGeom>
        </p:spPr>
        <p:txBody>
          <a:bodyPr/>
          <a:lstStyle/>
          <a:p>
            <a:fld id="{8BA19D6E-31AF-7F43-A067-51C2C42291B1}" type="datetimeFigureOut">
              <a:rPr lang="en-US"/>
              <a:pPr/>
              <a:t>1/20/2020</a:t>
            </a:fld>
            <a:endParaRPr lang="en-US"/>
          </a:p>
        </p:txBody>
      </p:sp>
      <p:sp>
        <p:nvSpPr>
          <p:cNvPr id="5" name="Footer Placeholder 4"/>
          <p:cNvSpPr>
            <a:spLocks noGrp="1"/>
          </p:cNvSpPr>
          <p:nvPr>
            <p:ph type="ftr" sz="quarter" idx="11"/>
          </p:nvPr>
        </p:nvSpPr>
        <p:spPr>
          <a:xfrm>
            <a:off x="8331200" y="12712700"/>
            <a:ext cx="7721600" cy="730250"/>
          </a:xfrm>
          <a:prstGeom prst="rect">
            <a:avLst/>
          </a:prstGeom>
        </p:spPr>
        <p:txBody>
          <a:bodyPr/>
          <a:lstStyle/>
          <a:p>
            <a:endParaRPr lang="en-US"/>
          </a:p>
        </p:txBody>
      </p:sp>
      <p:sp>
        <p:nvSpPr>
          <p:cNvPr id="6" name="Slide Number Placeholder 5"/>
          <p:cNvSpPr>
            <a:spLocks noGrp="1"/>
          </p:cNvSpPr>
          <p:nvPr>
            <p:ph type="sldNum" sz="quarter" idx="12"/>
          </p:nvPr>
        </p:nvSpPr>
        <p:spPr>
          <a:xfrm>
            <a:off x="17475200" y="12712700"/>
            <a:ext cx="5689600" cy="730250"/>
          </a:xfrm>
          <a:prstGeom prst="rect">
            <a:avLst/>
          </a:prstGeom>
        </p:spPr>
        <p:txBody>
          <a:bodyPr/>
          <a:lstStyle/>
          <a:p>
            <a:fld id="{28275F4D-77EA-8942-9108-ACD89D095716}" type="slidenum">
              <a:rPr/>
              <a:pPr/>
              <a:t>‹#›</a:t>
            </a:fld>
            <a:endParaRPr lang="en-US"/>
          </a:p>
        </p:txBody>
      </p:sp>
    </p:spTree>
    <p:extLst>
      <p:ext uri="{BB962C8B-B14F-4D97-AF65-F5344CB8AC3E}">
        <p14:creationId xmlns:p14="http://schemas.microsoft.com/office/powerpoint/2010/main" val="21179001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19200" y="549275"/>
            <a:ext cx="21945600" cy="2286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1219200" y="3200400"/>
            <a:ext cx="21945600" cy="905192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219200" y="12712700"/>
            <a:ext cx="5689600" cy="730250"/>
          </a:xfrm>
          <a:prstGeom prst="rect">
            <a:avLst/>
          </a:prstGeom>
        </p:spPr>
        <p:txBody>
          <a:bodyPr/>
          <a:lstStyle/>
          <a:p>
            <a:fld id="{8BA19D6E-31AF-7F43-A067-51C2C42291B1}" type="datetimeFigureOut">
              <a:rPr lang="en-US"/>
              <a:pPr/>
              <a:t>1/20/2020</a:t>
            </a:fld>
            <a:endParaRPr lang="en-US"/>
          </a:p>
        </p:txBody>
      </p:sp>
      <p:sp>
        <p:nvSpPr>
          <p:cNvPr id="5" name="Footer Placeholder 4"/>
          <p:cNvSpPr>
            <a:spLocks noGrp="1"/>
          </p:cNvSpPr>
          <p:nvPr>
            <p:ph type="ftr" sz="quarter" idx="11"/>
          </p:nvPr>
        </p:nvSpPr>
        <p:spPr>
          <a:xfrm>
            <a:off x="8331200" y="12712700"/>
            <a:ext cx="7721600" cy="730250"/>
          </a:xfrm>
          <a:prstGeom prst="rect">
            <a:avLst/>
          </a:prstGeom>
        </p:spPr>
        <p:txBody>
          <a:bodyPr/>
          <a:lstStyle/>
          <a:p>
            <a:endParaRPr lang="en-US"/>
          </a:p>
        </p:txBody>
      </p:sp>
      <p:sp>
        <p:nvSpPr>
          <p:cNvPr id="6" name="Slide Number Placeholder 5"/>
          <p:cNvSpPr>
            <a:spLocks noGrp="1"/>
          </p:cNvSpPr>
          <p:nvPr>
            <p:ph type="sldNum" sz="quarter" idx="12"/>
          </p:nvPr>
        </p:nvSpPr>
        <p:spPr>
          <a:xfrm>
            <a:off x="17475200" y="12712700"/>
            <a:ext cx="5689600" cy="730250"/>
          </a:xfrm>
          <a:prstGeom prst="rect">
            <a:avLst/>
          </a:prstGeom>
        </p:spPr>
        <p:txBody>
          <a:bodyPr/>
          <a:lstStyle/>
          <a:p>
            <a:fld id="{28275F4D-77EA-8942-9108-ACD89D095716}" type="slidenum">
              <a:rPr/>
              <a:pPr/>
              <a:t>‹#›</a:t>
            </a:fld>
            <a:endParaRPr lang="en-US"/>
          </a:p>
        </p:txBody>
      </p:sp>
    </p:spTree>
    <p:extLst>
      <p:ext uri="{BB962C8B-B14F-4D97-AF65-F5344CB8AC3E}">
        <p14:creationId xmlns:p14="http://schemas.microsoft.com/office/powerpoint/2010/main" val="11606247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5638" y="8813800"/>
            <a:ext cx="20726400" cy="2724150"/>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925638" y="5813425"/>
            <a:ext cx="20726400" cy="3000375"/>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1219200" y="12712700"/>
            <a:ext cx="5689600" cy="730250"/>
          </a:xfrm>
          <a:prstGeom prst="rect">
            <a:avLst/>
          </a:prstGeom>
        </p:spPr>
        <p:txBody>
          <a:bodyPr/>
          <a:lstStyle/>
          <a:p>
            <a:fld id="{8BA19D6E-31AF-7F43-A067-51C2C42291B1}" type="datetimeFigureOut">
              <a:rPr lang="en-US"/>
              <a:pPr/>
              <a:t>1/20/2020</a:t>
            </a:fld>
            <a:endParaRPr lang="en-US"/>
          </a:p>
        </p:txBody>
      </p:sp>
      <p:sp>
        <p:nvSpPr>
          <p:cNvPr id="5" name="Footer Placeholder 4"/>
          <p:cNvSpPr>
            <a:spLocks noGrp="1"/>
          </p:cNvSpPr>
          <p:nvPr>
            <p:ph type="ftr" sz="quarter" idx="11"/>
          </p:nvPr>
        </p:nvSpPr>
        <p:spPr>
          <a:xfrm>
            <a:off x="8331200" y="12712700"/>
            <a:ext cx="7721600" cy="730250"/>
          </a:xfrm>
          <a:prstGeom prst="rect">
            <a:avLst/>
          </a:prstGeom>
        </p:spPr>
        <p:txBody>
          <a:bodyPr/>
          <a:lstStyle/>
          <a:p>
            <a:endParaRPr lang="en-US"/>
          </a:p>
        </p:txBody>
      </p:sp>
      <p:sp>
        <p:nvSpPr>
          <p:cNvPr id="6" name="Slide Number Placeholder 5"/>
          <p:cNvSpPr>
            <a:spLocks noGrp="1"/>
          </p:cNvSpPr>
          <p:nvPr>
            <p:ph type="sldNum" sz="quarter" idx="12"/>
          </p:nvPr>
        </p:nvSpPr>
        <p:spPr>
          <a:xfrm>
            <a:off x="17475200" y="12712700"/>
            <a:ext cx="5689600" cy="730250"/>
          </a:xfrm>
          <a:prstGeom prst="rect">
            <a:avLst/>
          </a:prstGeom>
        </p:spPr>
        <p:txBody>
          <a:bodyPr/>
          <a:lstStyle/>
          <a:p>
            <a:fld id="{28275F4D-77EA-8942-9108-ACD89D095716}" type="slidenum">
              <a:rPr/>
              <a:pPr/>
              <a:t>‹#›</a:t>
            </a:fld>
            <a:endParaRPr lang="en-US"/>
          </a:p>
        </p:txBody>
      </p:sp>
    </p:spTree>
    <p:extLst>
      <p:ext uri="{BB962C8B-B14F-4D97-AF65-F5344CB8AC3E}">
        <p14:creationId xmlns:p14="http://schemas.microsoft.com/office/powerpoint/2010/main" val="16849757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219200" y="549275"/>
            <a:ext cx="21945600" cy="2286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1219200" y="3200400"/>
            <a:ext cx="10896600" cy="905192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2268200" y="3200400"/>
            <a:ext cx="10896600" cy="905192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1219200" y="12712700"/>
            <a:ext cx="5689600" cy="730250"/>
          </a:xfrm>
          <a:prstGeom prst="rect">
            <a:avLst/>
          </a:prstGeom>
        </p:spPr>
        <p:txBody>
          <a:bodyPr/>
          <a:lstStyle/>
          <a:p>
            <a:fld id="{8BA19D6E-31AF-7F43-A067-51C2C42291B1}" type="datetimeFigureOut">
              <a:rPr lang="en-US"/>
              <a:pPr/>
              <a:t>1/20/2020</a:t>
            </a:fld>
            <a:endParaRPr lang="en-US"/>
          </a:p>
        </p:txBody>
      </p:sp>
      <p:sp>
        <p:nvSpPr>
          <p:cNvPr id="6" name="Footer Placeholder 5"/>
          <p:cNvSpPr>
            <a:spLocks noGrp="1"/>
          </p:cNvSpPr>
          <p:nvPr>
            <p:ph type="ftr" sz="quarter" idx="11"/>
          </p:nvPr>
        </p:nvSpPr>
        <p:spPr>
          <a:xfrm>
            <a:off x="8331200" y="12712700"/>
            <a:ext cx="7721600" cy="730250"/>
          </a:xfrm>
          <a:prstGeom prst="rect">
            <a:avLst/>
          </a:prstGeom>
        </p:spPr>
        <p:txBody>
          <a:bodyPr/>
          <a:lstStyle/>
          <a:p>
            <a:endParaRPr lang="en-US"/>
          </a:p>
        </p:txBody>
      </p:sp>
      <p:sp>
        <p:nvSpPr>
          <p:cNvPr id="7" name="Slide Number Placeholder 6"/>
          <p:cNvSpPr>
            <a:spLocks noGrp="1"/>
          </p:cNvSpPr>
          <p:nvPr>
            <p:ph type="sldNum" sz="quarter" idx="12"/>
          </p:nvPr>
        </p:nvSpPr>
        <p:spPr>
          <a:xfrm>
            <a:off x="17475200" y="12712700"/>
            <a:ext cx="5689600" cy="730250"/>
          </a:xfrm>
          <a:prstGeom prst="rect">
            <a:avLst/>
          </a:prstGeom>
        </p:spPr>
        <p:txBody>
          <a:bodyPr/>
          <a:lstStyle/>
          <a:p>
            <a:fld id="{28275F4D-77EA-8942-9108-ACD89D095716}" type="slidenum">
              <a:rPr/>
              <a:pPr/>
              <a:t>‹#›</a:t>
            </a:fld>
            <a:endParaRPr lang="en-US"/>
          </a:p>
        </p:txBody>
      </p:sp>
    </p:spTree>
    <p:extLst>
      <p:ext uri="{BB962C8B-B14F-4D97-AF65-F5344CB8AC3E}">
        <p14:creationId xmlns:p14="http://schemas.microsoft.com/office/powerpoint/2010/main" val="26631173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19200" y="549275"/>
            <a:ext cx="21945600" cy="2286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219200" y="3070225"/>
            <a:ext cx="10774363" cy="12795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19200" y="4349750"/>
            <a:ext cx="10774363" cy="79025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2387263" y="3070225"/>
            <a:ext cx="10777537" cy="12795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12387263" y="4349750"/>
            <a:ext cx="10777537" cy="79025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1219200" y="12712700"/>
            <a:ext cx="5689600" cy="730250"/>
          </a:xfrm>
          <a:prstGeom prst="rect">
            <a:avLst/>
          </a:prstGeom>
        </p:spPr>
        <p:txBody>
          <a:bodyPr/>
          <a:lstStyle/>
          <a:p>
            <a:fld id="{8BA19D6E-31AF-7F43-A067-51C2C42291B1}" type="datetimeFigureOut">
              <a:rPr lang="en-US"/>
              <a:pPr/>
              <a:t>1/20/2020</a:t>
            </a:fld>
            <a:endParaRPr lang="en-US"/>
          </a:p>
        </p:txBody>
      </p:sp>
      <p:sp>
        <p:nvSpPr>
          <p:cNvPr id="8" name="Footer Placeholder 7"/>
          <p:cNvSpPr>
            <a:spLocks noGrp="1"/>
          </p:cNvSpPr>
          <p:nvPr>
            <p:ph type="ftr" sz="quarter" idx="11"/>
          </p:nvPr>
        </p:nvSpPr>
        <p:spPr>
          <a:xfrm>
            <a:off x="8331200" y="12712700"/>
            <a:ext cx="7721600" cy="730250"/>
          </a:xfrm>
          <a:prstGeom prst="rect">
            <a:avLst/>
          </a:prstGeom>
        </p:spPr>
        <p:txBody>
          <a:bodyPr/>
          <a:lstStyle/>
          <a:p>
            <a:endParaRPr lang="en-US"/>
          </a:p>
        </p:txBody>
      </p:sp>
      <p:sp>
        <p:nvSpPr>
          <p:cNvPr id="9" name="Slide Number Placeholder 8"/>
          <p:cNvSpPr>
            <a:spLocks noGrp="1"/>
          </p:cNvSpPr>
          <p:nvPr>
            <p:ph type="sldNum" sz="quarter" idx="12"/>
          </p:nvPr>
        </p:nvSpPr>
        <p:spPr>
          <a:xfrm>
            <a:off x="17475200" y="12712700"/>
            <a:ext cx="5689600" cy="730250"/>
          </a:xfrm>
          <a:prstGeom prst="rect">
            <a:avLst/>
          </a:prstGeom>
        </p:spPr>
        <p:txBody>
          <a:bodyPr/>
          <a:lstStyle/>
          <a:p>
            <a:fld id="{28275F4D-77EA-8942-9108-ACD89D095716}" type="slidenum">
              <a:rPr/>
              <a:pPr/>
              <a:t>‹#›</a:t>
            </a:fld>
            <a:endParaRPr lang="en-US"/>
          </a:p>
        </p:txBody>
      </p:sp>
    </p:spTree>
    <p:extLst>
      <p:ext uri="{BB962C8B-B14F-4D97-AF65-F5344CB8AC3E}">
        <p14:creationId xmlns:p14="http://schemas.microsoft.com/office/powerpoint/2010/main" val="42516560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219200" y="549275"/>
            <a:ext cx="21945600" cy="2286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1219200" y="12712700"/>
            <a:ext cx="5689600" cy="730250"/>
          </a:xfrm>
          <a:prstGeom prst="rect">
            <a:avLst/>
          </a:prstGeom>
        </p:spPr>
        <p:txBody>
          <a:bodyPr/>
          <a:lstStyle/>
          <a:p>
            <a:fld id="{8BA19D6E-31AF-7F43-A067-51C2C42291B1}" type="datetimeFigureOut">
              <a:rPr lang="en-US"/>
              <a:pPr/>
              <a:t>1/20/2020</a:t>
            </a:fld>
            <a:endParaRPr lang="en-US"/>
          </a:p>
        </p:txBody>
      </p:sp>
      <p:sp>
        <p:nvSpPr>
          <p:cNvPr id="4" name="Footer Placeholder 3"/>
          <p:cNvSpPr>
            <a:spLocks noGrp="1"/>
          </p:cNvSpPr>
          <p:nvPr>
            <p:ph type="ftr" sz="quarter" idx="11"/>
          </p:nvPr>
        </p:nvSpPr>
        <p:spPr>
          <a:xfrm>
            <a:off x="8331200" y="12712700"/>
            <a:ext cx="7721600" cy="730250"/>
          </a:xfrm>
          <a:prstGeom prst="rect">
            <a:avLst/>
          </a:prstGeom>
        </p:spPr>
        <p:txBody>
          <a:bodyPr/>
          <a:lstStyle/>
          <a:p>
            <a:endParaRPr lang="en-US"/>
          </a:p>
        </p:txBody>
      </p:sp>
      <p:sp>
        <p:nvSpPr>
          <p:cNvPr id="5" name="Slide Number Placeholder 4"/>
          <p:cNvSpPr>
            <a:spLocks noGrp="1"/>
          </p:cNvSpPr>
          <p:nvPr>
            <p:ph type="sldNum" sz="quarter" idx="12"/>
          </p:nvPr>
        </p:nvSpPr>
        <p:spPr>
          <a:xfrm>
            <a:off x="17475200" y="12712700"/>
            <a:ext cx="5689600" cy="730250"/>
          </a:xfrm>
          <a:prstGeom prst="rect">
            <a:avLst/>
          </a:prstGeom>
        </p:spPr>
        <p:txBody>
          <a:bodyPr/>
          <a:lstStyle/>
          <a:p>
            <a:fld id="{28275F4D-77EA-8942-9108-ACD89D095716}" type="slidenum">
              <a:rPr/>
              <a:pPr/>
              <a:t>‹#›</a:t>
            </a:fld>
            <a:endParaRPr lang="en-US"/>
          </a:p>
        </p:txBody>
      </p:sp>
    </p:spTree>
    <p:extLst>
      <p:ext uri="{BB962C8B-B14F-4D97-AF65-F5344CB8AC3E}">
        <p14:creationId xmlns:p14="http://schemas.microsoft.com/office/powerpoint/2010/main" val="12606621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1219200" y="12712700"/>
            <a:ext cx="5689600" cy="730250"/>
          </a:xfrm>
          <a:prstGeom prst="rect">
            <a:avLst/>
          </a:prstGeom>
        </p:spPr>
        <p:txBody>
          <a:bodyPr/>
          <a:lstStyle/>
          <a:p>
            <a:fld id="{8BA19D6E-31AF-7F43-A067-51C2C42291B1}" type="datetimeFigureOut">
              <a:rPr lang="en-US"/>
              <a:pPr/>
              <a:t>1/20/2020</a:t>
            </a:fld>
            <a:endParaRPr lang="en-US"/>
          </a:p>
        </p:txBody>
      </p:sp>
      <p:sp>
        <p:nvSpPr>
          <p:cNvPr id="3" name="Footer Placeholder 2"/>
          <p:cNvSpPr>
            <a:spLocks noGrp="1"/>
          </p:cNvSpPr>
          <p:nvPr>
            <p:ph type="ftr" sz="quarter" idx="11"/>
          </p:nvPr>
        </p:nvSpPr>
        <p:spPr>
          <a:xfrm>
            <a:off x="8331200" y="12712700"/>
            <a:ext cx="7721600" cy="730250"/>
          </a:xfrm>
          <a:prstGeom prst="rect">
            <a:avLst/>
          </a:prstGeom>
        </p:spPr>
        <p:txBody>
          <a:bodyPr/>
          <a:lstStyle/>
          <a:p>
            <a:endParaRPr lang="en-US"/>
          </a:p>
        </p:txBody>
      </p:sp>
      <p:sp>
        <p:nvSpPr>
          <p:cNvPr id="4" name="Slide Number Placeholder 3"/>
          <p:cNvSpPr>
            <a:spLocks noGrp="1"/>
          </p:cNvSpPr>
          <p:nvPr>
            <p:ph type="sldNum" sz="quarter" idx="12"/>
          </p:nvPr>
        </p:nvSpPr>
        <p:spPr>
          <a:xfrm>
            <a:off x="17475200" y="12712700"/>
            <a:ext cx="5689600" cy="730250"/>
          </a:xfrm>
          <a:prstGeom prst="rect">
            <a:avLst/>
          </a:prstGeom>
        </p:spPr>
        <p:txBody>
          <a:bodyPr/>
          <a:lstStyle/>
          <a:p>
            <a:fld id="{28275F4D-77EA-8942-9108-ACD89D095716}" type="slidenum">
              <a:rPr/>
              <a:pPr/>
              <a:t>‹#›</a:t>
            </a:fld>
            <a:endParaRPr lang="en-US"/>
          </a:p>
        </p:txBody>
      </p:sp>
    </p:spTree>
    <p:extLst>
      <p:ext uri="{BB962C8B-B14F-4D97-AF65-F5344CB8AC3E}">
        <p14:creationId xmlns:p14="http://schemas.microsoft.com/office/powerpoint/2010/main" val="7116974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9200" y="546100"/>
            <a:ext cx="8021638" cy="232410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9532938" y="546100"/>
            <a:ext cx="13631862" cy="117062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19200" y="2870200"/>
            <a:ext cx="8021638" cy="9382125"/>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1219200" y="12712700"/>
            <a:ext cx="5689600" cy="730250"/>
          </a:xfrm>
          <a:prstGeom prst="rect">
            <a:avLst/>
          </a:prstGeom>
        </p:spPr>
        <p:txBody>
          <a:bodyPr/>
          <a:lstStyle/>
          <a:p>
            <a:fld id="{8BA19D6E-31AF-7F43-A067-51C2C42291B1}" type="datetimeFigureOut">
              <a:rPr lang="en-US"/>
              <a:pPr/>
              <a:t>1/20/2020</a:t>
            </a:fld>
            <a:endParaRPr lang="en-US"/>
          </a:p>
        </p:txBody>
      </p:sp>
      <p:sp>
        <p:nvSpPr>
          <p:cNvPr id="6" name="Footer Placeholder 5"/>
          <p:cNvSpPr>
            <a:spLocks noGrp="1"/>
          </p:cNvSpPr>
          <p:nvPr>
            <p:ph type="ftr" sz="quarter" idx="11"/>
          </p:nvPr>
        </p:nvSpPr>
        <p:spPr>
          <a:xfrm>
            <a:off x="8331200" y="12712700"/>
            <a:ext cx="7721600" cy="730250"/>
          </a:xfrm>
          <a:prstGeom prst="rect">
            <a:avLst/>
          </a:prstGeom>
        </p:spPr>
        <p:txBody>
          <a:bodyPr/>
          <a:lstStyle/>
          <a:p>
            <a:endParaRPr lang="en-US"/>
          </a:p>
        </p:txBody>
      </p:sp>
      <p:sp>
        <p:nvSpPr>
          <p:cNvPr id="7" name="Slide Number Placeholder 6"/>
          <p:cNvSpPr>
            <a:spLocks noGrp="1"/>
          </p:cNvSpPr>
          <p:nvPr>
            <p:ph type="sldNum" sz="quarter" idx="12"/>
          </p:nvPr>
        </p:nvSpPr>
        <p:spPr>
          <a:xfrm>
            <a:off x="17475200" y="12712700"/>
            <a:ext cx="5689600" cy="730250"/>
          </a:xfrm>
          <a:prstGeom prst="rect">
            <a:avLst/>
          </a:prstGeom>
        </p:spPr>
        <p:txBody>
          <a:bodyPr/>
          <a:lstStyle/>
          <a:p>
            <a:fld id="{28275F4D-77EA-8942-9108-ACD89D095716}" type="slidenum">
              <a:rPr/>
              <a:pPr/>
              <a:t>‹#›</a:t>
            </a:fld>
            <a:endParaRPr lang="en-US"/>
          </a:p>
        </p:txBody>
      </p:sp>
    </p:spTree>
    <p:extLst>
      <p:ext uri="{BB962C8B-B14F-4D97-AF65-F5344CB8AC3E}">
        <p14:creationId xmlns:p14="http://schemas.microsoft.com/office/powerpoint/2010/main" val="6419110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79963" y="9601200"/>
            <a:ext cx="14630400" cy="1133475"/>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4779963" y="1225550"/>
            <a:ext cx="14630400" cy="82296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4779963" y="10734675"/>
            <a:ext cx="14630400" cy="1609725"/>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1219200" y="12712700"/>
            <a:ext cx="5689600" cy="730250"/>
          </a:xfrm>
          <a:prstGeom prst="rect">
            <a:avLst/>
          </a:prstGeom>
        </p:spPr>
        <p:txBody>
          <a:bodyPr/>
          <a:lstStyle/>
          <a:p>
            <a:fld id="{8BA19D6E-31AF-7F43-A067-51C2C42291B1}" type="datetimeFigureOut">
              <a:rPr lang="en-US"/>
              <a:pPr/>
              <a:t>1/20/2020</a:t>
            </a:fld>
            <a:endParaRPr lang="en-US"/>
          </a:p>
        </p:txBody>
      </p:sp>
      <p:sp>
        <p:nvSpPr>
          <p:cNvPr id="6" name="Footer Placeholder 5"/>
          <p:cNvSpPr>
            <a:spLocks noGrp="1"/>
          </p:cNvSpPr>
          <p:nvPr>
            <p:ph type="ftr" sz="quarter" idx="11"/>
          </p:nvPr>
        </p:nvSpPr>
        <p:spPr>
          <a:xfrm>
            <a:off x="8331200" y="12712700"/>
            <a:ext cx="7721600" cy="730250"/>
          </a:xfrm>
          <a:prstGeom prst="rect">
            <a:avLst/>
          </a:prstGeom>
        </p:spPr>
        <p:txBody>
          <a:bodyPr/>
          <a:lstStyle/>
          <a:p>
            <a:endParaRPr lang="en-US"/>
          </a:p>
        </p:txBody>
      </p:sp>
      <p:sp>
        <p:nvSpPr>
          <p:cNvPr id="7" name="Slide Number Placeholder 6"/>
          <p:cNvSpPr>
            <a:spLocks noGrp="1"/>
          </p:cNvSpPr>
          <p:nvPr>
            <p:ph type="sldNum" sz="quarter" idx="12"/>
          </p:nvPr>
        </p:nvSpPr>
        <p:spPr>
          <a:xfrm>
            <a:off x="17475200" y="12712700"/>
            <a:ext cx="5689600" cy="730250"/>
          </a:xfrm>
          <a:prstGeom prst="rect">
            <a:avLst/>
          </a:prstGeom>
        </p:spPr>
        <p:txBody>
          <a:bodyPr/>
          <a:lstStyle/>
          <a:p>
            <a:fld id="{28275F4D-77EA-8942-9108-ACD89D095716}" type="slidenum">
              <a:rPr/>
              <a:pPr/>
              <a:t>‹#›</a:t>
            </a:fld>
            <a:endParaRPr lang="en-US"/>
          </a:p>
        </p:txBody>
      </p:sp>
    </p:spTree>
    <p:extLst>
      <p:ext uri="{BB962C8B-B14F-4D97-AF65-F5344CB8AC3E}">
        <p14:creationId xmlns:p14="http://schemas.microsoft.com/office/powerpoint/2010/main" val="32812606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219200" y="549275"/>
            <a:ext cx="21945600" cy="2286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1219200" y="3200400"/>
            <a:ext cx="21945600" cy="90519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219200" y="12712700"/>
            <a:ext cx="5689600" cy="730250"/>
          </a:xfrm>
          <a:prstGeom prst="rect">
            <a:avLst/>
          </a:prstGeom>
        </p:spPr>
        <p:txBody>
          <a:bodyPr/>
          <a:lstStyle/>
          <a:p>
            <a:fld id="{8BA19D6E-31AF-7F43-A067-51C2C42291B1}" type="datetimeFigureOut">
              <a:rPr lang="en-US"/>
              <a:pPr/>
              <a:t>1/20/2020</a:t>
            </a:fld>
            <a:endParaRPr lang="en-US"/>
          </a:p>
        </p:txBody>
      </p:sp>
      <p:sp>
        <p:nvSpPr>
          <p:cNvPr id="5" name="Footer Placeholder 4"/>
          <p:cNvSpPr>
            <a:spLocks noGrp="1"/>
          </p:cNvSpPr>
          <p:nvPr>
            <p:ph type="ftr" sz="quarter" idx="11"/>
          </p:nvPr>
        </p:nvSpPr>
        <p:spPr>
          <a:xfrm>
            <a:off x="8331200" y="12712700"/>
            <a:ext cx="7721600" cy="730250"/>
          </a:xfrm>
          <a:prstGeom prst="rect">
            <a:avLst/>
          </a:prstGeom>
        </p:spPr>
        <p:txBody>
          <a:bodyPr/>
          <a:lstStyle/>
          <a:p>
            <a:endParaRPr lang="en-US"/>
          </a:p>
        </p:txBody>
      </p:sp>
      <p:sp>
        <p:nvSpPr>
          <p:cNvPr id="6" name="Slide Number Placeholder 5"/>
          <p:cNvSpPr>
            <a:spLocks noGrp="1"/>
          </p:cNvSpPr>
          <p:nvPr>
            <p:ph type="sldNum" sz="quarter" idx="12"/>
          </p:nvPr>
        </p:nvSpPr>
        <p:spPr>
          <a:xfrm>
            <a:off x="17475200" y="12712700"/>
            <a:ext cx="5689600" cy="730250"/>
          </a:xfrm>
          <a:prstGeom prst="rect">
            <a:avLst/>
          </a:prstGeom>
        </p:spPr>
        <p:txBody>
          <a:bodyPr/>
          <a:lstStyle/>
          <a:p>
            <a:fld id="{28275F4D-77EA-8942-9108-ACD89D095716}" type="slidenum">
              <a:rPr/>
              <a:pPr/>
              <a:t>‹#›</a:t>
            </a:fld>
            <a:endParaRPr lang="en-US"/>
          </a:p>
        </p:txBody>
      </p:sp>
    </p:spTree>
    <p:extLst>
      <p:ext uri="{BB962C8B-B14F-4D97-AF65-F5344CB8AC3E}">
        <p14:creationId xmlns:p14="http://schemas.microsoft.com/office/powerpoint/2010/main" val="8139679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678400" y="549275"/>
            <a:ext cx="5486400" cy="11703050"/>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1219200" y="549275"/>
            <a:ext cx="16306800" cy="1170305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219200" y="12712700"/>
            <a:ext cx="5689600" cy="730250"/>
          </a:xfrm>
          <a:prstGeom prst="rect">
            <a:avLst/>
          </a:prstGeom>
        </p:spPr>
        <p:txBody>
          <a:bodyPr/>
          <a:lstStyle/>
          <a:p>
            <a:fld id="{8BA19D6E-31AF-7F43-A067-51C2C42291B1}" type="datetimeFigureOut">
              <a:rPr lang="en-US"/>
              <a:pPr/>
              <a:t>1/20/2020</a:t>
            </a:fld>
            <a:endParaRPr lang="en-US"/>
          </a:p>
        </p:txBody>
      </p:sp>
      <p:sp>
        <p:nvSpPr>
          <p:cNvPr id="5" name="Footer Placeholder 4"/>
          <p:cNvSpPr>
            <a:spLocks noGrp="1"/>
          </p:cNvSpPr>
          <p:nvPr>
            <p:ph type="ftr" sz="quarter" idx="11"/>
          </p:nvPr>
        </p:nvSpPr>
        <p:spPr>
          <a:xfrm>
            <a:off x="8331200" y="12712700"/>
            <a:ext cx="7721600" cy="730250"/>
          </a:xfrm>
          <a:prstGeom prst="rect">
            <a:avLst/>
          </a:prstGeom>
        </p:spPr>
        <p:txBody>
          <a:bodyPr/>
          <a:lstStyle/>
          <a:p>
            <a:endParaRPr lang="en-US"/>
          </a:p>
        </p:txBody>
      </p:sp>
      <p:sp>
        <p:nvSpPr>
          <p:cNvPr id="6" name="Slide Number Placeholder 5"/>
          <p:cNvSpPr>
            <a:spLocks noGrp="1"/>
          </p:cNvSpPr>
          <p:nvPr>
            <p:ph type="sldNum" sz="quarter" idx="12"/>
          </p:nvPr>
        </p:nvSpPr>
        <p:spPr>
          <a:xfrm>
            <a:off x="17475200" y="12712700"/>
            <a:ext cx="5689600" cy="730250"/>
          </a:xfrm>
          <a:prstGeom prst="rect">
            <a:avLst/>
          </a:prstGeom>
        </p:spPr>
        <p:txBody>
          <a:bodyPr/>
          <a:lstStyle/>
          <a:p>
            <a:fld id="{28275F4D-77EA-8942-9108-ACD89D095716}" type="slidenum">
              <a:rPr/>
              <a:pPr/>
              <a:t>‹#›</a:t>
            </a:fld>
            <a:endParaRPr lang="en-US"/>
          </a:p>
        </p:txBody>
      </p:sp>
    </p:spTree>
    <p:extLst>
      <p:ext uri="{BB962C8B-B14F-4D97-AF65-F5344CB8AC3E}">
        <p14:creationId xmlns:p14="http://schemas.microsoft.com/office/powerpoint/2010/main" val="37917841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pic>
        <p:nvPicPr>
          <p:cNvPr id="2" name="Picture 1" descr="AirMd-Footer.jpg"/>
          <p:cNvPicPr>
            <a:picLocks noChangeAspect="1"/>
          </p:cNvPicPr>
          <p:nvPr userDrawn="1"/>
        </p:nvPicPr>
        <p:blipFill>
          <a:blip r:embed="rId13">
            <a:extLst>
              <a:ext uri="{28A0092B-C50C-407E-A947-70E740481C1C}">
                <a14:useLocalDpi xmlns:a14="http://schemas.microsoft.com/office/drawing/2010/main"/>
              </a:ext>
            </a:extLst>
          </a:blip>
          <a:stretch>
            <a:fillRect/>
          </a:stretch>
        </p:blipFill>
        <p:spPr>
          <a:xfrm>
            <a:off x="0" y="12115800"/>
            <a:ext cx="24384000" cy="1600200"/>
          </a:xfrm>
          <a:prstGeom prst="rect">
            <a:avLst/>
          </a:prstGeom>
        </p:spPr>
      </p:pic>
      <p:sp>
        <p:nvSpPr>
          <p:cNvPr id="1025" name="Rectangle 1"/>
          <p:cNvSpPr>
            <a:spLocks noGrp="1"/>
          </p:cNvSpPr>
          <p:nvPr>
            <p:ph type="title"/>
          </p:nvPr>
        </p:nvSpPr>
        <p:spPr bwMode="auto">
          <a:xfrm>
            <a:off x="2387600" y="2298700"/>
            <a:ext cx="19621500" cy="4648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0" tIns="0" rIns="0" bIns="0" numCol="1" anchor="b" anchorCtr="0" compatLnSpc="1">
            <a:prstTxWarp prst="textNoShape">
              <a:avLst/>
            </a:prstTxWarp>
          </a:bodyPr>
          <a:lstStyle/>
          <a:p>
            <a:pPr lvl="0"/>
            <a:r>
              <a:rPr lang="es-ES">
                <a:sym typeface="Gill Sans" charset="0"/>
              </a:rPr>
              <a:t>Click to edit Master title style</a:t>
            </a:r>
          </a:p>
        </p:txBody>
      </p:sp>
      <p:sp>
        <p:nvSpPr>
          <p:cNvPr id="1026" name="Rectangle 2"/>
          <p:cNvSpPr>
            <a:spLocks noGrp="1"/>
          </p:cNvSpPr>
          <p:nvPr>
            <p:ph type="body" idx="1"/>
          </p:nvPr>
        </p:nvSpPr>
        <p:spPr bwMode="auto">
          <a:xfrm>
            <a:off x="2387600" y="7073900"/>
            <a:ext cx="19621500" cy="1587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s-ES">
                <a:sym typeface="Gill Sans" charset="0"/>
              </a:rPr>
              <a:t>Click to edit Master text styles</a:t>
            </a:r>
          </a:p>
          <a:p>
            <a:pPr lvl="1"/>
            <a:r>
              <a:rPr lang="es-ES">
                <a:sym typeface="Gill Sans" charset="0"/>
              </a:rPr>
              <a:t>Second level</a:t>
            </a:r>
          </a:p>
          <a:p>
            <a:pPr lvl="2"/>
            <a:r>
              <a:rPr lang="es-ES">
                <a:sym typeface="Gill Sans" charset="0"/>
              </a:rPr>
              <a:t>Third level</a:t>
            </a:r>
          </a:p>
          <a:p>
            <a:pPr lvl="3"/>
            <a:r>
              <a:rPr lang="es-ES">
                <a:sym typeface="Gill Sans" charset="0"/>
              </a:rPr>
              <a:t>Fourth level</a:t>
            </a:r>
          </a:p>
          <a:p>
            <a:pPr lvl="4"/>
            <a:r>
              <a:rPr lang="es-ES">
                <a:sym typeface="Gill Sans" charset="0"/>
              </a:rPr>
              <a:t>Fifth level</a:t>
            </a:r>
          </a:p>
        </p:txBody>
      </p:sp>
      <p:sp>
        <p:nvSpPr>
          <p:cNvPr id="9" name="Rectangle 3"/>
          <p:cNvSpPr>
            <a:spLocks noGrp="1"/>
          </p:cNvSpPr>
          <p:nvPr>
            <p:ph type="sldNum" sz="quarter" idx="4"/>
          </p:nvPr>
        </p:nvSpPr>
        <p:spPr bwMode="auto">
          <a:xfrm>
            <a:off x="20904968" y="12618640"/>
            <a:ext cx="874067" cy="36004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defRPr sz="2400" smtClean="0">
                <a:solidFill>
                  <a:srgbClr val="505150"/>
                </a:solidFill>
                <a:cs typeface="League Gothic" charset="0"/>
              </a:defRPr>
            </a:lvl1pPr>
          </a:lstStyle>
          <a:p>
            <a:pPr>
              <a:defRPr/>
            </a:pPr>
            <a:fld id="{545F1FC0-D7D5-4F49-8AA1-9CEE090603F7}" type="slidenum">
              <a:rPr lang="es-ES" sz="1800">
                <a:solidFill>
                  <a:srgbClr val="FFFFFF"/>
                </a:solidFill>
                <a:latin typeface="Lato"/>
                <a:cs typeface="Lato"/>
              </a:rPr>
              <a:pPr>
                <a:defRPr/>
              </a:pPr>
              <a:t>‹#›</a:t>
            </a:fld>
            <a:endParaRPr lang="es-ES" sz="1800">
              <a:solidFill>
                <a:srgbClr val="FFFFFF"/>
              </a:solidFill>
              <a:latin typeface="Lato"/>
              <a:cs typeface="Lato"/>
            </a:endParaRPr>
          </a:p>
        </p:txBody>
      </p:sp>
      <p:sp>
        <p:nvSpPr>
          <p:cNvPr id="10" name="Rectangle 9"/>
          <p:cNvSpPr/>
          <p:nvPr userDrawn="1"/>
        </p:nvSpPr>
        <p:spPr>
          <a:xfrm>
            <a:off x="2686944" y="12978680"/>
            <a:ext cx="12192000" cy="400110"/>
          </a:xfrm>
          <a:prstGeom prst="rect">
            <a:avLst/>
          </a:prstGeom>
        </p:spPr>
        <p:txBody>
          <a:bodyPr>
            <a:spAutoFit/>
          </a:bodyPr>
          <a:lstStyle/>
          <a:p>
            <a:pPr algn="l"/>
            <a:r>
              <a:rPr lang="en-US" sz="2000" dirty="0">
                <a:solidFill>
                  <a:schemeClr val="bg1"/>
                </a:solidFill>
                <a:latin typeface="Lato"/>
                <a:cs typeface="Lato"/>
              </a:rPr>
              <a:t>© 2017 </a:t>
            </a:r>
            <a:r>
              <a:rPr lang="en-US" sz="2000" dirty="0" err="1">
                <a:solidFill>
                  <a:schemeClr val="bg1"/>
                </a:solidFill>
                <a:latin typeface="Lato"/>
                <a:cs typeface="Lato"/>
              </a:rPr>
              <a:t>AirMD</a:t>
            </a:r>
            <a:r>
              <a:rPr lang="en-US" sz="2000" dirty="0">
                <a:solidFill>
                  <a:schemeClr val="bg1"/>
                </a:solidFill>
                <a:latin typeface="Lato"/>
                <a:cs typeface="Lato"/>
              </a:rPr>
              <a:t> LLC.</a:t>
            </a:r>
            <a:r>
              <a:rPr lang="en-US" sz="2000" baseline="0" dirty="0">
                <a:solidFill>
                  <a:schemeClr val="bg1"/>
                </a:solidFill>
                <a:latin typeface="Lato"/>
                <a:cs typeface="Lato"/>
              </a:rPr>
              <a:t> </a:t>
            </a:r>
            <a:r>
              <a:rPr lang="en-US" sz="2000" dirty="0">
                <a:solidFill>
                  <a:schemeClr val="bg1"/>
                </a:solidFill>
                <a:latin typeface="Lato"/>
                <a:cs typeface="Lato"/>
              </a:rPr>
              <a:t>All Rights Reserved - Confidential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825500" rtl="0" eaLnBrk="0" fontAlgn="base" hangingPunct="0">
        <a:spcBef>
          <a:spcPct val="0"/>
        </a:spcBef>
        <a:spcAft>
          <a:spcPct val="0"/>
        </a:spcAft>
        <a:defRPr sz="11800">
          <a:solidFill>
            <a:srgbClr val="000000"/>
          </a:solidFill>
          <a:latin typeface="+mj-lt"/>
          <a:ea typeface="+mj-ea"/>
          <a:cs typeface="+mj-cs"/>
          <a:sym typeface="Gill Sans" charset="0"/>
        </a:defRPr>
      </a:lvl1pPr>
      <a:lvl2pPr algn="ctr" defTabSz="825500" rtl="0" eaLnBrk="0" fontAlgn="base" hangingPunct="0">
        <a:spcBef>
          <a:spcPct val="0"/>
        </a:spcBef>
        <a:spcAft>
          <a:spcPct val="0"/>
        </a:spcAft>
        <a:defRPr sz="11800">
          <a:solidFill>
            <a:srgbClr val="000000"/>
          </a:solidFill>
          <a:latin typeface="Gill Sans" charset="0"/>
          <a:ea typeface="ＭＳ Ｐゴシック" charset="0"/>
          <a:cs typeface="Gill Sans" charset="0"/>
          <a:sym typeface="Gill Sans" charset="0"/>
        </a:defRPr>
      </a:lvl2pPr>
      <a:lvl3pPr algn="ctr" defTabSz="825500" rtl="0" eaLnBrk="0" fontAlgn="base" hangingPunct="0">
        <a:spcBef>
          <a:spcPct val="0"/>
        </a:spcBef>
        <a:spcAft>
          <a:spcPct val="0"/>
        </a:spcAft>
        <a:defRPr sz="11800">
          <a:solidFill>
            <a:srgbClr val="000000"/>
          </a:solidFill>
          <a:latin typeface="Gill Sans" charset="0"/>
          <a:ea typeface="ＭＳ Ｐゴシック" charset="0"/>
          <a:cs typeface="Gill Sans" charset="0"/>
          <a:sym typeface="Gill Sans" charset="0"/>
        </a:defRPr>
      </a:lvl3pPr>
      <a:lvl4pPr algn="ctr" defTabSz="825500" rtl="0" eaLnBrk="0" fontAlgn="base" hangingPunct="0">
        <a:spcBef>
          <a:spcPct val="0"/>
        </a:spcBef>
        <a:spcAft>
          <a:spcPct val="0"/>
        </a:spcAft>
        <a:defRPr sz="11800">
          <a:solidFill>
            <a:srgbClr val="000000"/>
          </a:solidFill>
          <a:latin typeface="Gill Sans" charset="0"/>
          <a:ea typeface="ＭＳ Ｐゴシック" charset="0"/>
          <a:cs typeface="Gill Sans" charset="0"/>
          <a:sym typeface="Gill Sans" charset="0"/>
        </a:defRPr>
      </a:lvl4pPr>
      <a:lvl5pPr algn="ctr" defTabSz="825500" rtl="0" eaLnBrk="0" fontAlgn="base" hangingPunct="0">
        <a:spcBef>
          <a:spcPct val="0"/>
        </a:spcBef>
        <a:spcAft>
          <a:spcPct val="0"/>
        </a:spcAft>
        <a:defRPr sz="11800">
          <a:solidFill>
            <a:srgbClr val="000000"/>
          </a:solidFill>
          <a:latin typeface="Gill Sans" charset="0"/>
          <a:ea typeface="ＭＳ Ｐゴシック" charset="0"/>
          <a:cs typeface="Gill Sans" charset="0"/>
          <a:sym typeface="Gill Sans" charset="0"/>
        </a:defRPr>
      </a:lvl5pPr>
      <a:lvl6pPr marL="457200" algn="ctr" defTabSz="825500" rtl="0" fontAlgn="base" hangingPunct="0">
        <a:spcBef>
          <a:spcPct val="0"/>
        </a:spcBef>
        <a:spcAft>
          <a:spcPct val="0"/>
        </a:spcAft>
        <a:defRPr sz="11800">
          <a:solidFill>
            <a:srgbClr val="000000"/>
          </a:solidFill>
          <a:latin typeface="Gill Sans" charset="0"/>
          <a:ea typeface="ＭＳ Ｐゴシック" charset="0"/>
          <a:cs typeface="Gill Sans" charset="0"/>
          <a:sym typeface="Gill Sans" charset="0"/>
        </a:defRPr>
      </a:lvl6pPr>
      <a:lvl7pPr marL="914400" algn="ctr" defTabSz="825500" rtl="0" fontAlgn="base" hangingPunct="0">
        <a:spcBef>
          <a:spcPct val="0"/>
        </a:spcBef>
        <a:spcAft>
          <a:spcPct val="0"/>
        </a:spcAft>
        <a:defRPr sz="11800">
          <a:solidFill>
            <a:srgbClr val="000000"/>
          </a:solidFill>
          <a:latin typeface="Gill Sans" charset="0"/>
          <a:ea typeface="ＭＳ Ｐゴシック" charset="0"/>
          <a:cs typeface="Gill Sans" charset="0"/>
          <a:sym typeface="Gill Sans" charset="0"/>
        </a:defRPr>
      </a:lvl7pPr>
      <a:lvl8pPr marL="1371600" algn="ctr" defTabSz="825500" rtl="0" fontAlgn="base" hangingPunct="0">
        <a:spcBef>
          <a:spcPct val="0"/>
        </a:spcBef>
        <a:spcAft>
          <a:spcPct val="0"/>
        </a:spcAft>
        <a:defRPr sz="11800">
          <a:solidFill>
            <a:srgbClr val="000000"/>
          </a:solidFill>
          <a:latin typeface="Gill Sans" charset="0"/>
          <a:ea typeface="ＭＳ Ｐゴシック" charset="0"/>
          <a:cs typeface="Gill Sans" charset="0"/>
          <a:sym typeface="Gill Sans" charset="0"/>
        </a:defRPr>
      </a:lvl8pPr>
      <a:lvl9pPr marL="1828800" algn="ctr" defTabSz="825500" rtl="0" fontAlgn="base" hangingPunct="0">
        <a:spcBef>
          <a:spcPct val="0"/>
        </a:spcBef>
        <a:spcAft>
          <a:spcPct val="0"/>
        </a:spcAft>
        <a:defRPr sz="11800">
          <a:solidFill>
            <a:srgbClr val="000000"/>
          </a:solidFill>
          <a:latin typeface="Gill Sans" charset="0"/>
          <a:ea typeface="ＭＳ Ｐゴシック" charset="0"/>
          <a:cs typeface="Gill Sans" charset="0"/>
          <a:sym typeface="Gill Sans" charset="0"/>
        </a:defRPr>
      </a:lvl9pPr>
    </p:titleStyle>
    <p:bodyStyle>
      <a:lvl1pPr marL="342900" indent="-342900" algn="ctr" defTabSz="825500" rtl="0" eaLnBrk="0" fontAlgn="base" hangingPunct="0">
        <a:spcBef>
          <a:spcPct val="0"/>
        </a:spcBef>
        <a:spcAft>
          <a:spcPct val="0"/>
        </a:spcAft>
        <a:defRPr sz="4600">
          <a:solidFill>
            <a:srgbClr val="000000"/>
          </a:solidFill>
          <a:latin typeface="+mn-lt"/>
          <a:ea typeface="+mn-ea"/>
          <a:cs typeface="+mn-cs"/>
          <a:sym typeface="Gill Sans" charset="0"/>
        </a:defRPr>
      </a:lvl1pPr>
      <a:lvl2pPr marL="742950" indent="-285750" algn="ctr" defTabSz="825500" rtl="0" eaLnBrk="0" fontAlgn="base" hangingPunct="0">
        <a:spcBef>
          <a:spcPct val="0"/>
        </a:spcBef>
        <a:spcAft>
          <a:spcPct val="0"/>
        </a:spcAft>
        <a:defRPr sz="4600">
          <a:solidFill>
            <a:srgbClr val="000000"/>
          </a:solidFill>
          <a:latin typeface="+mn-lt"/>
          <a:ea typeface="Gill Sans" charset="0"/>
          <a:cs typeface="+mn-cs"/>
          <a:sym typeface="Gill Sans" charset="0"/>
        </a:defRPr>
      </a:lvl2pPr>
      <a:lvl3pPr marL="1143000" indent="-228600" algn="ctr" defTabSz="825500" rtl="0" eaLnBrk="0" fontAlgn="base" hangingPunct="0">
        <a:spcBef>
          <a:spcPct val="0"/>
        </a:spcBef>
        <a:spcAft>
          <a:spcPct val="0"/>
        </a:spcAft>
        <a:defRPr sz="4600">
          <a:solidFill>
            <a:srgbClr val="000000"/>
          </a:solidFill>
          <a:latin typeface="+mn-lt"/>
          <a:ea typeface="Gill Sans" charset="0"/>
          <a:cs typeface="+mn-cs"/>
          <a:sym typeface="Gill Sans" charset="0"/>
        </a:defRPr>
      </a:lvl3pPr>
      <a:lvl4pPr marL="1600200" indent="-228600" algn="ctr" defTabSz="825500" rtl="0" eaLnBrk="0" fontAlgn="base" hangingPunct="0">
        <a:spcBef>
          <a:spcPct val="0"/>
        </a:spcBef>
        <a:spcAft>
          <a:spcPct val="0"/>
        </a:spcAft>
        <a:defRPr sz="4600">
          <a:solidFill>
            <a:srgbClr val="000000"/>
          </a:solidFill>
          <a:latin typeface="+mn-lt"/>
          <a:ea typeface="Gill Sans" charset="0"/>
          <a:cs typeface="+mn-cs"/>
          <a:sym typeface="Gill Sans" charset="0"/>
        </a:defRPr>
      </a:lvl4pPr>
      <a:lvl5pPr marL="2057400" indent="-228600" algn="ctr" defTabSz="825500" rtl="0" eaLnBrk="0" fontAlgn="base" hangingPunct="0">
        <a:spcBef>
          <a:spcPct val="0"/>
        </a:spcBef>
        <a:spcAft>
          <a:spcPct val="0"/>
        </a:spcAft>
        <a:defRPr sz="4600">
          <a:solidFill>
            <a:srgbClr val="000000"/>
          </a:solidFill>
          <a:latin typeface="+mn-lt"/>
          <a:ea typeface="Gill Sans" charset="0"/>
          <a:cs typeface="+mn-cs"/>
          <a:sym typeface="Gill Sans" charset="0"/>
        </a:defRPr>
      </a:lvl5pPr>
      <a:lvl6pPr marL="457200" algn="ctr" defTabSz="825500" rtl="0" fontAlgn="base" hangingPunct="0">
        <a:spcBef>
          <a:spcPct val="0"/>
        </a:spcBef>
        <a:spcAft>
          <a:spcPct val="0"/>
        </a:spcAft>
        <a:defRPr sz="4600">
          <a:solidFill>
            <a:srgbClr val="000000"/>
          </a:solidFill>
          <a:latin typeface="+mn-lt"/>
          <a:ea typeface="Gill Sans" charset="0"/>
          <a:cs typeface="+mn-cs"/>
          <a:sym typeface="Gill Sans" charset="0"/>
        </a:defRPr>
      </a:lvl6pPr>
      <a:lvl7pPr marL="914400" algn="ctr" defTabSz="825500" rtl="0" fontAlgn="base" hangingPunct="0">
        <a:spcBef>
          <a:spcPct val="0"/>
        </a:spcBef>
        <a:spcAft>
          <a:spcPct val="0"/>
        </a:spcAft>
        <a:defRPr sz="4600">
          <a:solidFill>
            <a:srgbClr val="000000"/>
          </a:solidFill>
          <a:latin typeface="+mn-lt"/>
          <a:ea typeface="Gill Sans" charset="0"/>
          <a:cs typeface="+mn-cs"/>
          <a:sym typeface="Gill Sans" charset="0"/>
        </a:defRPr>
      </a:lvl7pPr>
      <a:lvl8pPr marL="1371600" algn="ctr" defTabSz="825500" rtl="0" fontAlgn="base" hangingPunct="0">
        <a:spcBef>
          <a:spcPct val="0"/>
        </a:spcBef>
        <a:spcAft>
          <a:spcPct val="0"/>
        </a:spcAft>
        <a:defRPr sz="4600">
          <a:solidFill>
            <a:srgbClr val="000000"/>
          </a:solidFill>
          <a:latin typeface="+mn-lt"/>
          <a:ea typeface="Gill Sans" charset="0"/>
          <a:cs typeface="+mn-cs"/>
          <a:sym typeface="Gill Sans" charset="0"/>
        </a:defRPr>
      </a:lvl8pPr>
      <a:lvl9pPr marL="1828800" algn="ctr" defTabSz="825500" rtl="0" fontAlgn="base" hangingPunct="0">
        <a:spcBef>
          <a:spcPct val="0"/>
        </a:spcBef>
        <a:spcAft>
          <a:spcPct val="0"/>
        </a:spcAft>
        <a:defRPr sz="4600">
          <a:solidFill>
            <a:srgbClr val="000000"/>
          </a:solidFill>
          <a:latin typeface="+mn-lt"/>
          <a:ea typeface="Gill Sans" charset="0"/>
          <a:cs typeface="+mn-cs"/>
          <a:sym typeface="Gill Sans" charset="0"/>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37543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10" Type="http://schemas.openxmlformats.org/officeDocument/2006/relationships/image" Target="../media/image29.png"/><Relationship Id="rId4" Type="http://schemas.openxmlformats.org/officeDocument/2006/relationships/image" Target="../media/image23.jpeg"/><Relationship Id="rId9"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4.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Rectangle 1"/>
          <p:cNvSpPr/>
          <p:nvPr/>
        </p:nvSpPr>
        <p:spPr bwMode="auto">
          <a:xfrm>
            <a:off x="5855296" y="3761656"/>
            <a:ext cx="11665296" cy="7272808"/>
          </a:xfrm>
          <a:prstGeom prst="rect">
            <a:avLst/>
          </a:prstGeom>
          <a:solidFill>
            <a:schemeClr val="bg1">
              <a:alpha val="63000"/>
            </a:schemeClr>
          </a:solidFill>
          <a:ln w="25400" cap="flat" cmpd="sng" algn="ctr">
            <a:noFill/>
            <a:prstDash val="solid"/>
            <a:miter lim="0"/>
            <a:headEnd type="none" w="med" len="med"/>
            <a:tailEnd type="none" w="med" len="med"/>
          </a:ln>
          <a:effectLst/>
        </p:spPr>
        <p:txBody>
          <a:bodyPr vert="horz" wrap="square" lIns="50800" tIns="50800" rIns="50800" bIns="50800" numCol="1" rtlCol="0" anchor="ctr" anchorCtr="0" compatLnSpc="1">
            <a:prstTxWarp prst="textNoShape">
              <a:avLst/>
            </a:prstTxWarp>
          </a:bodyPr>
          <a:lstStyle/>
          <a:p>
            <a:pPr marL="342900" marR="0" indent="0" algn="ctr" defTabSz="825500" rtl="0" eaLnBrk="1" fontAlgn="base" latinLnBrk="0" hangingPunct="0">
              <a:lnSpc>
                <a:spcPct val="100000"/>
              </a:lnSpc>
              <a:spcBef>
                <a:spcPct val="0"/>
              </a:spcBef>
              <a:spcAft>
                <a:spcPct val="0"/>
              </a:spcAft>
              <a:buClrTx/>
              <a:buSzTx/>
              <a:buFontTx/>
              <a:buNone/>
              <a:tabLst/>
            </a:pPr>
            <a:endParaRPr kumimoji="0" lang="en-US" sz="8000" b="0" i="0" u="none" strike="noStrike" cap="none" normalizeH="0" baseline="0">
              <a:ln>
                <a:noFill/>
              </a:ln>
              <a:solidFill>
                <a:srgbClr val="FFFFFF"/>
              </a:solidFill>
              <a:effectLst/>
              <a:latin typeface="League Gothic" charset="0"/>
              <a:ea typeface="ＭＳ Ｐゴシック" charset="0"/>
              <a:cs typeface="League Gothic" charset="0"/>
              <a:sym typeface="League Gothic" charset="0"/>
            </a:endParaRPr>
          </a:p>
        </p:txBody>
      </p:sp>
      <p:sp>
        <p:nvSpPr>
          <p:cNvPr id="3" name="AutoShape 3"/>
          <p:cNvSpPr>
            <a:spLocks/>
          </p:cNvSpPr>
          <p:nvPr/>
        </p:nvSpPr>
        <p:spPr bwMode="auto">
          <a:xfrm>
            <a:off x="7011169" y="7940675"/>
            <a:ext cx="9353550" cy="6143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defTabSz="647700">
              <a:lnSpc>
                <a:spcPct val="120000"/>
              </a:lnSpc>
              <a:spcBef>
                <a:spcPts val="1700"/>
              </a:spcBef>
              <a:defRPr/>
            </a:pPr>
            <a:endParaRPr lang="es-ES" sz="4400" dirty="0">
              <a:solidFill>
                <a:srgbClr val="6D6E70"/>
              </a:solidFill>
              <a:cs typeface="League Gothic" charset="0"/>
            </a:endParaRPr>
          </a:p>
        </p:txBody>
      </p:sp>
      <p:sp>
        <p:nvSpPr>
          <p:cNvPr id="4" name="Line 4"/>
          <p:cNvSpPr>
            <a:spLocks noChangeShapeType="1"/>
          </p:cNvSpPr>
          <p:nvPr/>
        </p:nvSpPr>
        <p:spPr bwMode="auto">
          <a:xfrm flipV="1">
            <a:off x="6550794" y="4657725"/>
            <a:ext cx="10274300" cy="0"/>
          </a:xfrm>
          <a:prstGeom prst="line">
            <a:avLst/>
          </a:prstGeom>
          <a:noFill/>
          <a:ln w="25400" cap="flat" cmpd="sng">
            <a:solidFill>
              <a:srgbClr val="DCDEE0"/>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5600">
              <a:effectLst>
                <a:outerShdw blurRad="38100" dist="38100" dir="2700000" algn="tl">
                  <a:srgbClr val="DDDDDD"/>
                </a:outerShdw>
              </a:effectLst>
              <a:latin typeface="Gill Sans" charset="0"/>
              <a:cs typeface="Gill Sans" charset="0"/>
              <a:sym typeface="Gill Sans" charset="0"/>
            </a:endParaRPr>
          </a:p>
        </p:txBody>
      </p:sp>
      <p:sp>
        <p:nvSpPr>
          <p:cNvPr id="5" name="Line 6"/>
          <p:cNvSpPr>
            <a:spLocks noChangeShapeType="1"/>
          </p:cNvSpPr>
          <p:nvPr/>
        </p:nvSpPr>
        <p:spPr bwMode="auto">
          <a:xfrm flipV="1">
            <a:off x="6550794" y="9069388"/>
            <a:ext cx="10274300" cy="0"/>
          </a:xfrm>
          <a:prstGeom prst="line">
            <a:avLst/>
          </a:prstGeom>
          <a:noFill/>
          <a:ln w="25400" cap="flat" cmpd="sng">
            <a:solidFill>
              <a:srgbClr val="DCDEE0"/>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5600">
              <a:effectLst>
                <a:outerShdw blurRad="38100" dist="38100" dir="2700000" algn="tl">
                  <a:srgbClr val="DDDDDD"/>
                </a:outerShdw>
              </a:effectLst>
              <a:latin typeface="Gill Sans" charset="0"/>
              <a:cs typeface="Gill Sans" charset="0"/>
              <a:sym typeface="Gill Sans" charset="0"/>
            </a:endParaRPr>
          </a:p>
        </p:txBody>
      </p:sp>
      <p:grpSp>
        <p:nvGrpSpPr>
          <p:cNvPr id="6" name="Group 5"/>
          <p:cNvGrpSpPr/>
          <p:nvPr/>
        </p:nvGrpSpPr>
        <p:grpSpPr>
          <a:xfrm>
            <a:off x="6932588" y="9488488"/>
            <a:ext cx="9510712" cy="965200"/>
            <a:chOff x="6872288" y="9488488"/>
            <a:chExt cx="9510712" cy="965200"/>
          </a:xfrm>
        </p:grpSpPr>
        <p:grpSp>
          <p:nvGrpSpPr>
            <p:cNvPr id="7" name="Group 7"/>
            <p:cNvGrpSpPr>
              <a:grpSpLocks/>
            </p:cNvGrpSpPr>
            <p:nvPr/>
          </p:nvGrpSpPr>
          <p:grpSpPr bwMode="auto">
            <a:xfrm>
              <a:off x="6872288" y="9488488"/>
              <a:ext cx="965200" cy="965200"/>
              <a:chOff x="0" y="0"/>
              <a:chExt cx="965499" cy="965499"/>
            </a:xfrm>
          </p:grpSpPr>
          <p:sp>
            <p:nvSpPr>
              <p:cNvPr id="23" name="AutoShape 8" descr="tile_paper_medgray.png"/>
              <p:cNvSpPr>
                <a:spLocks/>
              </p:cNvSpPr>
              <p:nvPr/>
            </p:nvSpPr>
            <p:spPr bwMode="auto">
              <a:xfrm>
                <a:off x="0" y="0"/>
                <a:ext cx="965499" cy="96549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5600">
                  <a:effectLst>
                    <a:outerShdw blurRad="38100" dist="38100" dir="2700000" algn="tl">
                      <a:srgbClr val="DDDDDD"/>
                    </a:outerShdw>
                  </a:effectLst>
                  <a:latin typeface="Gill Sans" charset="0"/>
                  <a:cs typeface="Gill Sans" charset="0"/>
                  <a:sym typeface="Gill Sans" charset="0"/>
                </a:endParaRPr>
              </a:p>
            </p:txBody>
          </p:sp>
          <p:sp>
            <p:nvSpPr>
              <p:cNvPr id="24" name="AutoShape 9"/>
              <p:cNvSpPr>
                <a:spLocks/>
              </p:cNvSpPr>
              <p:nvPr/>
            </p:nvSpPr>
            <p:spPr bwMode="auto">
              <a:xfrm>
                <a:off x="279238" y="286682"/>
                <a:ext cx="393822" cy="395409"/>
              </a:xfrm>
              <a:custGeom>
                <a:avLst/>
                <a:gdLst>
                  <a:gd name="T0" fmla="*/ 10800 w 21600"/>
                  <a:gd name="T1" fmla="*/ 10794 h 21588"/>
                  <a:gd name="T2" fmla="*/ 10800 w 21600"/>
                  <a:gd name="T3" fmla="*/ 10794 h 21588"/>
                  <a:gd name="T4" fmla="*/ 10800 w 21600"/>
                  <a:gd name="T5" fmla="*/ 10794 h 21588"/>
                  <a:gd name="T6" fmla="*/ 10800 w 21600"/>
                  <a:gd name="T7" fmla="*/ 10794 h 21588"/>
                </a:gdLst>
                <a:ahLst/>
                <a:cxnLst>
                  <a:cxn ang="0">
                    <a:pos x="T0" y="T1"/>
                  </a:cxn>
                  <a:cxn ang="0">
                    <a:pos x="T2" y="T3"/>
                  </a:cxn>
                  <a:cxn ang="0">
                    <a:pos x="T4" y="T5"/>
                  </a:cxn>
                  <a:cxn ang="0">
                    <a:pos x="T6" y="T7"/>
                  </a:cxn>
                </a:cxnLst>
                <a:rect l="0" t="0" r="r" b="b"/>
                <a:pathLst>
                  <a:path w="21600" h="21588">
                    <a:moveTo>
                      <a:pt x="10794" y="0"/>
                    </a:moveTo>
                    <a:cubicBezTo>
                      <a:pt x="12288" y="0"/>
                      <a:pt x="13689" y="251"/>
                      <a:pt x="14997" y="750"/>
                    </a:cubicBezTo>
                    <a:cubicBezTo>
                      <a:pt x="16304" y="1249"/>
                      <a:pt x="17445" y="1929"/>
                      <a:pt x="18422" y="2781"/>
                    </a:cubicBezTo>
                    <a:cubicBezTo>
                      <a:pt x="19399" y="3639"/>
                      <a:pt x="20173" y="4640"/>
                      <a:pt x="20743" y="5783"/>
                    </a:cubicBezTo>
                    <a:cubicBezTo>
                      <a:pt x="21315" y="6926"/>
                      <a:pt x="21600" y="8156"/>
                      <a:pt x="21600" y="9468"/>
                    </a:cubicBezTo>
                    <a:cubicBezTo>
                      <a:pt x="21600" y="10774"/>
                      <a:pt x="21315" y="12002"/>
                      <a:pt x="20743" y="13141"/>
                    </a:cubicBezTo>
                    <a:cubicBezTo>
                      <a:pt x="20173" y="14287"/>
                      <a:pt x="19399" y="15288"/>
                      <a:pt x="18422" y="16149"/>
                    </a:cubicBezTo>
                    <a:cubicBezTo>
                      <a:pt x="17445" y="17007"/>
                      <a:pt x="16304" y="17686"/>
                      <a:pt x="14997" y="18180"/>
                    </a:cubicBezTo>
                    <a:cubicBezTo>
                      <a:pt x="13689" y="18677"/>
                      <a:pt x="12288" y="18922"/>
                      <a:pt x="10794" y="18922"/>
                    </a:cubicBezTo>
                    <a:cubicBezTo>
                      <a:pt x="10104" y="18922"/>
                      <a:pt x="9426" y="18869"/>
                      <a:pt x="8767" y="18761"/>
                    </a:cubicBezTo>
                    <a:cubicBezTo>
                      <a:pt x="7444" y="20014"/>
                      <a:pt x="5900" y="20877"/>
                      <a:pt x="4135" y="21354"/>
                    </a:cubicBezTo>
                    <a:cubicBezTo>
                      <a:pt x="3947" y="21391"/>
                      <a:pt x="3758" y="21430"/>
                      <a:pt x="3565" y="21467"/>
                    </a:cubicBezTo>
                    <a:cubicBezTo>
                      <a:pt x="3375" y="21509"/>
                      <a:pt x="3170" y="21549"/>
                      <a:pt x="2951" y="21583"/>
                    </a:cubicBezTo>
                    <a:cubicBezTo>
                      <a:pt x="2831" y="21599"/>
                      <a:pt x="2727" y="21571"/>
                      <a:pt x="2643" y="21495"/>
                    </a:cubicBezTo>
                    <a:cubicBezTo>
                      <a:pt x="2556" y="21419"/>
                      <a:pt x="2497" y="21309"/>
                      <a:pt x="2466" y="21165"/>
                    </a:cubicBezTo>
                    <a:cubicBezTo>
                      <a:pt x="2438" y="21021"/>
                      <a:pt x="2457" y="20900"/>
                      <a:pt x="2523" y="20807"/>
                    </a:cubicBezTo>
                    <a:cubicBezTo>
                      <a:pt x="2591" y="20714"/>
                      <a:pt x="2666" y="20621"/>
                      <a:pt x="2749" y="20530"/>
                    </a:cubicBezTo>
                    <a:cubicBezTo>
                      <a:pt x="2920" y="20324"/>
                      <a:pt x="3083" y="20124"/>
                      <a:pt x="3233" y="19929"/>
                    </a:cubicBezTo>
                    <a:cubicBezTo>
                      <a:pt x="3384" y="19737"/>
                      <a:pt x="3521" y="19506"/>
                      <a:pt x="3645" y="19241"/>
                    </a:cubicBezTo>
                    <a:cubicBezTo>
                      <a:pt x="3768" y="18976"/>
                      <a:pt x="3881" y="18662"/>
                      <a:pt x="3982" y="18301"/>
                    </a:cubicBezTo>
                    <a:cubicBezTo>
                      <a:pt x="4083" y="17940"/>
                      <a:pt x="4173" y="17506"/>
                      <a:pt x="4248" y="16992"/>
                    </a:cubicBezTo>
                    <a:cubicBezTo>
                      <a:pt x="2942" y="16109"/>
                      <a:pt x="1906" y="15020"/>
                      <a:pt x="1143" y="13731"/>
                    </a:cubicBezTo>
                    <a:cubicBezTo>
                      <a:pt x="381" y="12436"/>
                      <a:pt x="0" y="11017"/>
                      <a:pt x="0" y="9468"/>
                    </a:cubicBezTo>
                    <a:cubicBezTo>
                      <a:pt x="0" y="8164"/>
                      <a:pt x="284" y="6937"/>
                      <a:pt x="856" y="5789"/>
                    </a:cubicBezTo>
                    <a:cubicBezTo>
                      <a:pt x="1428" y="4640"/>
                      <a:pt x="2200" y="3639"/>
                      <a:pt x="3177" y="2781"/>
                    </a:cubicBezTo>
                    <a:cubicBezTo>
                      <a:pt x="4154" y="1929"/>
                      <a:pt x="5293" y="1249"/>
                      <a:pt x="6597" y="750"/>
                    </a:cubicBezTo>
                    <a:cubicBezTo>
                      <a:pt x="7901" y="251"/>
                      <a:pt x="9299" y="0"/>
                      <a:pt x="10794" y="0"/>
                    </a:cubicBezTo>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342900">
                  <a:defRPr/>
                </a:pPr>
                <a:endParaRPr lang="es-ES" sz="2200">
                  <a:solidFill>
                    <a:srgbClr val="44CEB9"/>
                  </a:solidFill>
                  <a:effectLst>
                    <a:outerShdw blurRad="38100" dist="38100" dir="2700000" algn="tl">
                      <a:srgbClr val="DDDDDD"/>
                    </a:outerShdw>
                  </a:effectLst>
                  <a:latin typeface="Gill Sans" charset="0"/>
                  <a:cs typeface="Gill Sans" charset="0"/>
                  <a:sym typeface="Gill Sans" charset="0"/>
                </a:endParaRPr>
              </a:p>
            </p:txBody>
          </p:sp>
        </p:grpSp>
        <p:grpSp>
          <p:nvGrpSpPr>
            <p:cNvPr id="8" name="Group 10"/>
            <p:cNvGrpSpPr>
              <a:grpSpLocks/>
            </p:cNvGrpSpPr>
            <p:nvPr/>
          </p:nvGrpSpPr>
          <p:grpSpPr bwMode="auto">
            <a:xfrm>
              <a:off x="8543925" y="9488488"/>
              <a:ext cx="965200" cy="965200"/>
              <a:chOff x="0" y="0"/>
              <a:chExt cx="965499" cy="965499"/>
            </a:xfrm>
          </p:grpSpPr>
          <p:sp>
            <p:nvSpPr>
              <p:cNvPr id="21" name="AutoShape 11"/>
              <p:cNvSpPr>
                <a:spLocks/>
              </p:cNvSpPr>
              <p:nvPr/>
            </p:nvSpPr>
            <p:spPr bwMode="auto">
              <a:xfrm>
                <a:off x="0" y="0"/>
                <a:ext cx="965499" cy="96549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2"/>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5600">
                  <a:effectLst>
                    <a:outerShdw blurRad="38100" dist="38100" dir="2700000" algn="tl">
                      <a:srgbClr val="000000"/>
                    </a:outerShdw>
                  </a:effectLst>
                  <a:latin typeface="Gill Sans" charset="0"/>
                  <a:cs typeface="Gill Sans" charset="0"/>
                  <a:sym typeface="Gill Sans" charset="0"/>
                </a:endParaRPr>
              </a:p>
            </p:txBody>
          </p:sp>
          <p:sp>
            <p:nvSpPr>
              <p:cNvPr id="22" name="AutoShape 12"/>
              <p:cNvSpPr>
                <a:spLocks/>
              </p:cNvSpPr>
              <p:nvPr/>
            </p:nvSpPr>
            <p:spPr bwMode="auto">
              <a:xfrm>
                <a:off x="285839" y="282663"/>
                <a:ext cx="393822" cy="395409"/>
              </a:xfrm>
              <a:custGeom>
                <a:avLst/>
                <a:gdLst>
                  <a:gd name="T0" fmla="+- 0 10802 114"/>
                  <a:gd name="T1" fmla="*/ T0 w 21376"/>
                  <a:gd name="T2" fmla="*/ 10800 h 21600"/>
                  <a:gd name="T3" fmla="+- 0 10802 114"/>
                  <a:gd name="T4" fmla="*/ T3 w 21376"/>
                  <a:gd name="T5" fmla="*/ 10800 h 21600"/>
                  <a:gd name="T6" fmla="+- 0 10802 114"/>
                  <a:gd name="T7" fmla="*/ T6 w 21376"/>
                  <a:gd name="T8" fmla="*/ 10800 h 21600"/>
                  <a:gd name="T9" fmla="+- 0 10802 114"/>
                  <a:gd name="T10" fmla="*/ T9 w 21376"/>
                  <a:gd name="T11" fmla="*/ 10800 h 21600"/>
                </a:gdLst>
                <a:ahLst/>
                <a:cxnLst>
                  <a:cxn ang="0">
                    <a:pos x="T1" y="T2"/>
                  </a:cxn>
                  <a:cxn ang="0">
                    <a:pos x="T4" y="T5"/>
                  </a:cxn>
                  <a:cxn ang="0">
                    <a:pos x="T7" y="T8"/>
                  </a:cxn>
                  <a:cxn ang="0">
                    <a:pos x="T10" y="T11"/>
                  </a:cxn>
                </a:cxnLst>
                <a:rect l="0" t="0" r="r" b="b"/>
                <a:pathLst>
                  <a:path w="21376" h="21600">
                    <a:moveTo>
                      <a:pt x="21036" y="18604"/>
                    </a:moveTo>
                    <a:cubicBezTo>
                      <a:pt x="21454" y="19261"/>
                      <a:pt x="21486" y="19922"/>
                      <a:pt x="21134" y="20586"/>
                    </a:cubicBezTo>
                    <a:cubicBezTo>
                      <a:pt x="20969" y="20915"/>
                      <a:pt x="20731" y="21168"/>
                      <a:pt x="20427" y="21338"/>
                    </a:cubicBezTo>
                    <a:cubicBezTo>
                      <a:pt x="20122" y="21514"/>
                      <a:pt x="19797" y="21600"/>
                      <a:pt x="19455" y="21600"/>
                    </a:cubicBezTo>
                    <a:lnTo>
                      <a:pt x="1928" y="21600"/>
                    </a:lnTo>
                    <a:cubicBezTo>
                      <a:pt x="1585" y="21600"/>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342900">
                  <a:defRPr/>
                </a:pPr>
                <a:endParaRPr lang="es-ES" sz="2200">
                  <a:solidFill>
                    <a:srgbClr val="44CEB9"/>
                  </a:solidFill>
                  <a:effectLst>
                    <a:outerShdw blurRad="38100" dist="38100" dir="2700000" algn="tl">
                      <a:srgbClr val="DDDDDD"/>
                    </a:outerShdw>
                  </a:effectLst>
                  <a:latin typeface="Gill Sans" charset="0"/>
                  <a:cs typeface="Gill Sans" charset="0"/>
                  <a:sym typeface="Gill Sans" charset="0"/>
                </a:endParaRPr>
              </a:p>
            </p:txBody>
          </p:sp>
        </p:grpSp>
        <p:grpSp>
          <p:nvGrpSpPr>
            <p:cNvPr id="9" name="Group 13"/>
            <p:cNvGrpSpPr>
              <a:grpSpLocks/>
            </p:cNvGrpSpPr>
            <p:nvPr/>
          </p:nvGrpSpPr>
          <p:grpSpPr bwMode="auto">
            <a:xfrm>
              <a:off x="10293350" y="9488488"/>
              <a:ext cx="966788" cy="965200"/>
              <a:chOff x="0" y="0"/>
              <a:chExt cx="965499" cy="965499"/>
            </a:xfrm>
          </p:grpSpPr>
          <p:sp>
            <p:nvSpPr>
              <p:cNvPr id="19" name="AutoShape 14"/>
              <p:cNvSpPr>
                <a:spLocks/>
              </p:cNvSpPr>
              <p:nvPr/>
            </p:nvSpPr>
            <p:spPr bwMode="auto">
              <a:xfrm>
                <a:off x="0" y="0"/>
                <a:ext cx="965499" cy="96549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3"/>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5600">
                  <a:effectLst>
                    <a:outerShdw blurRad="38100" dist="38100" dir="2700000" algn="tl">
                      <a:srgbClr val="000000"/>
                    </a:outerShdw>
                  </a:effectLst>
                  <a:latin typeface="Gill Sans" charset="0"/>
                  <a:cs typeface="Gill Sans" charset="0"/>
                  <a:sym typeface="Gill Sans" charset="0"/>
                </a:endParaRPr>
              </a:p>
            </p:txBody>
          </p:sp>
          <p:sp>
            <p:nvSpPr>
              <p:cNvPr id="20" name="AutoShape 15"/>
              <p:cNvSpPr>
                <a:spLocks/>
              </p:cNvSpPr>
              <p:nvPr/>
            </p:nvSpPr>
            <p:spPr bwMode="auto">
              <a:xfrm>
                <a:off x="285369" y="282663"/>
                <a:ext cx="394761" cy="39540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599"/>
                      <a:pt x="14380" y="21599"/>
                    </a:cubicBezTo>
                    <a:cubicBezTo>
                      <a:pt x="13730" y="21599"/>
                      <a:pt x="13077" y="21554"/>
                      <a:pt x="12424" y="21461"/>
                    </a:cubicBezTo>
                    <a:cubicBezTo>
                      <a:pt x="11772" y="21362"/>
                      <a:pt x="11127" y="21235"/>
                      <a:pt x="10497" y="21074"/>
                    </a:cubicBezTo>
                    <a:cubicBezTo>
                      <a:pt x="9864" y="20894"/>
                      <a:pt x="9237" y="20702"/>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4"/>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600" y="9409"/>
                      <a:pt x="21600" y="10002"/>
                    </a:cubicBezTo>
                    <a:cubicBezTo>
                      <a:pt x="21600"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8"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2"/>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342900">
                  <a:defRPr/>
                </a:pPr>
                <a:endParaRPr lang="es-ES" sz="2200">
                  <a:solidFill>
                    <a:srgbClr val="44CEB9"/>
                  </a:solidFill>
                  <a:effectLst>
                    <a:outerShdw blurRad="38100" dist="38100" dir="2700000" algn="tl">
                      <a:srgbClr val="DDDDDD"/>
                    </a:outerShdw>
                  </a:effectLst>
                  <a:latin typeface="Gill Sans" charset="0"/>
                  <a:cs typeface="Gill Sans" charset="0"/>
                  <a:sym typeface="Gill Sans" charset="0"/>
                </a:endParaRPr>
              </a:p>
            </p:txBody>
          </p:sp>
        </p:grpSp>
        <p:grpSp>
          <p:nvGrpSpPr>
            <p:cNvPr id="10" name="Group 16"/>
            <p:cNvGrpSpPr>
              <a:grpSpLocks/>
            </p:cNvGrpSpPr>
            <p:nvPr/>
          </p:nvGrpSpPr>
          <p:grpSpPr bwMode="auto">
            <a:xfrm>
              <a:off x="11917363" y="9488488"/>
              <a:ext cx="965200" cy="965200"/>
              <a:chOff x="0" y="0"/>
              <a:chExt cx="965499" cy="965499"/>
            </a:xfrm>
          </p:grpSpPr>
          <p:sp>
            <p:nvSpPr>
              <p:cNvPr id="17" name="AutoShape 17"/>
              <p:cNvSpPr>
                <a:spLocks/>
              </p:cNvSpPr>
              <p:nvPr/>
            </p:nvSpPr>
            <p:spPr bwMode="auto">
              <a:xfrm>
                <a:off x="0" y="0"/>
                <a:ext cx="965499" cy="96549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5600">
                  <a:effectLst>
                    <a:outerShdw blurRad="38100" dist="38100" dir="2700000" algn="tl">
                      <a:srgbClr val="000000"/>
                    </a:outerShdw>
                  </a:effectLst>
                  <a:latin typeface="Gill Sans" charset="0"/>
                  <a:cs typeface="Gill Sans" charset="0"/>
                  <a:sym typeface="Gill Sans" charset="0"/>
                </a:endParaRPr>
              </a:p>
            </p:txBody>
          </p:sp>
          <p:sp>
            <p:nvSpPr>
              <p:cNvPr id="18" name="AutoShape 18"/>
              <p:cNvSpPr>
                <a:spLocks/>
              </p:cNvSpPr>
              <p:nvPr/>
            </p:nvSpPr>
            <p:spPr bwMode="auto">
              <a:xfrm>
                <a:off x="293778" y="265194"/>
                <a:ext cx="393822" cy="39382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6949"/>
                    </a:moveTo>
                    <a:cubicBezTo>
                      <a:pt x="21600"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342900">
                  <a:defRPr/>
                </a:pPr>
                <a:endParaRPr lang="es-ES" sz="2200">
                  <a:solidFill>
                    <a:srgbClr val="44CEB9"/>
                  </a:solidFill>
                  <a:effectLst>
                    <a:outerShdw blurRad="38100" dist="38100" dir="2700000" algn="tl">
                      <a:srgbClr val="DDDDDD"/>
                    </a:outerShdw>
                  </a:effectLst>
                  <a:latin typeface="Gill Sans" charset="0"/>
                  <a:cs typeface="Gill Sans" charset="0"/>
                  <a:sym typeface="Gill Sans" charset="0"/>
                </a:endParaRPr>
              </a:p>
            </p:txBody>
          </p:sp>
        </p:grpSp>
        <p:grpSp>
          <p:nvGrpSpPr>
            <p:cNvPr id="11" name="Group 19"/>
            <p:cNvGrpSpPr>
              <a:grpSpLocks/>
            </p:cNvGrpSpPr>
            <p:nvPr/>
          </p:nvGrpSpPr>
          <p:grpSpPr bwMode="auto">
            <a:xfrm>
              <a:off x="13668375" y="9488488"/>
              <a:ext cx="965200" cy="965200"/>
              <a:chOff x="0" y="0"/>
              <a:chExt cx="965499" cy="965499"/>
            </a:xfrm>
          </p:grpSpPr>
          <p:sp>
            <p:nvSpPr>
              <p:cNvPr id="15" name="AutoShape 20"/>
              <p:cNvSpPr>
                <a:spLocks/>
              </p:cNvSpPr>
              <p:nvPr/>
            </p:nvSpPr>
            <p:spPr bwMode="auto">
              <a:xfrm>
                <a:off x="0" y="0"/>
                <a:ext cx="965499" cy="96549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5"/>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5600">
                  <a:effectLst>
                    <a:outerShdw blurRad="38100" dist="38100" dir="2700000" algn="tl">
                      <a:srgbClr val="000000"/>
                    </a:outerShdw>
                  </a:effectLst>
                  <a:latin typeface="Gill Sans" charset="0"/>
                  <a:cs typeface="Gill Sans" charset="0"/>
                  <a:sym typeface="Gill Sans" charset="0"/>
                </a:endParaRPr>
              </a:p>
            </p:txBody>
          </p:sp>
          <p:sp>
            <p:nvSpPr>
              <p:cNvPr id="16" name="AutoShape 21"/>
              <p:cNvSpPr>
                <a:spLocks/>
              </p:cNvSpPr>
              <p:nvPr/>
            </p:nvSpPr>
            <p:spPr bwMode="auto">
              <a:xfrm>
                <a:off x="292190" y="314422"/>
                <a:ext cx="381118" cy="3064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3222"/>
                    </a:moveTo>
                    <a:cubicBezTo>
                      <a:pt x="20632" y="3222"/>
                      <a:pt x="20946" y="3384"/>
                      <a:pt x="21208" y="3713"/>
                    </a:cubicBezTo>
                    <a:cubicBezTo>
                      <a:pt x="21470" y="4042"/>
                      <a:pt x="21600" y="4427"/>
                      <a:pt x="21600" y="4865"/>
                    </a:cubicBezTo>
                    <a:lnTo>
                      <a:pt x="21600" y="19984"/>
                    </a:lnTo>
                    <a:cubicBezTo>
                      <a:pt x="21600" y="20421"/>
                      <a:pt x="21470" y="20803"/>
                      <a:pt x="21208" y="21121"/>
                    </a:cubicBezTo>
                    <a:cubicBezTo>
                      <a:pt x="20946" y="21441"/>
                      <a:pt x="20632" y="21600"/>
                      <a:pt x="20263" y="21600"/>
                    </a:cubicBezTo>
                    <a:lnTo>
                      <a:pt x="1348" y="21600"/>
                    </a:lnTo>
                    <a:cubicBezTo>
                      <a:pt x="981" y="21600"/>
                      <a:pt x="663" y="21441"/>
                      <a:pt x="399" y="21121"/>
                    </a:cubicBezTo>
                    <a:cubicBezTo>
                      <a:pt x="134" y="20803"/>
                      <a:pt x="0" y="20421"/>
                      <a:pt x="0" y="19984"/>
                    </a:cubicBezTo>
                    <a:lnTo>
                      <a:pt x="0" y="4865"/>
                    </a:lnTo>
                    <a:cubicBezTo>
                      <a:pt x="0" y="4427"/>
                      <a:pt x="134" y="4042"/>
                      <a:pt x="399" y="3713"/>
                    </a:cubicBezTo>
                    <a:cubicBezTo>
                      <a:pt x="663" y="3384"/>
                      <a:pt x="981" y="3222"/>
                      <a:pt x="1348" y="3222"/>
                    </a:cubicBezTo>
                    <a:lnTo>
                      <a:pt x="5638" y="3222"/>
                    </a:lnTo>
                    <a:lnTo>
                      <a:pt x="6318" y="1460"/>
                    </a:lnTo>
                    <a:cubicBezTo>
                      <a:pt x="6458" y="1057"/>
                      <a:pt x="6717" y="713"/>
                      <a:pt x="7089" y="425"/>
                    </a:cubicBezTo>
                    <a:cubicBezTo>
                      <a:pt x="7466" y="143"/>
                      <a:pt x="7838" y="0"/>
                      <a:pt x="8203" y="0"/>
                    </a:cubicBezTo>
                    <a:lnTo>
                      <a:pt x="13396" y="0"/>
                    </a:lnTo>
                    <a:cubicBezTo>
                      <a:pt x="13763" y="0"/>
                      <a:pt x="14135" y="143"/>
                      <a:pt x="14510" y="425"/>
                    </a:cubicBezTo>
                    <a:cubicBezTo>
                      <a:pt x="14884" y="713"/>
                      <a:pt x="15146" y="1057"/>
                      <a:pt x="15293" y="1460"/>
                    </a:cubicBezTo>
                    <a:lnTo>
                      <a:pt x="15961" y="3222"/>
                    </a:lnTo>
                    <a:lnTo>
                      <a:pt x="20263" y="3222"/>
                    </a:lnTo>
                    <a:close/>
                    <a:moveTo>
                      <a:pt x="10806" y="19185"/>
                    </a:moveTo>
                    <a:cubicBezTo>
                      <a:pt x="11572" y="19185"/>
                      <a:pt x="12299" y="19002"/>
                      <a:pt x="12987" y="18650"/>
                    </a:cubicBezTo>
                    <a:cubicBezTo>
                      <a:pt x="13672" y="18294"/>
                      <a:pt x="14270" y="17810"/>
                      <a:pt x="14774" y="17196"/>
                    </a:cubicBezTo>
                    <a:cubicBezTo>
                      <a:pt x="15278" y="16582"/>
                      <a:pt x="15677" y="15862"/>
                      <a:pt x="15974" y="15048"/>
                    </a:cubicBezTo>
                    <a:cubicBezTo>
                      <a:pt x="16270" y="14234"/>
                      <a:pt x="16419" y="13356"/>
                      <a:pt x="16419" y="12421"/>
                    </a:cubicBezTo>
                    <a:cubicBezTo>
                      <a:pt x="16419" y="11499"/>
                      <a:pt x="16270" y="10623"/>
                      <a:pt x="15974" y="9795"/>
                    </a:cubicBezTo>
                    <a:cubicBezTo>
                      <a:pt x="15677" y="8966"/>
                      <a:pt x="15278" y="8249"/>
                      <a:pt x="14774" y="7644"/>
                    </a:cubicBezTo>
                    <a:cubicBezTo>
                      <a:pt x="14270" y="7036"/>
                      <a:pt x="13672" y="6557"/>
                      <a:pt x="12987" y="6199"/>
                    </a:cubicBezTo>
                    <a:cubicBezTo>
                      <a:pt x="12299" y="5843"/>
                      <a:pt x="11572" y="5667"/>
                      <a:pt x="10806" y="5667"/>
                    </a:cubicBezTo>
                    <a:cubicBezTo>
                      <a:pt x="10039" y="5667"/>
                      <a:pt x="9312" y="5846"/>
                      <a:pt x="8619" y="6199"/>
                    </a:cubicBezTo>
                    <a:cubicBezTo>
                      <a:pt x="7929" y="6557"/>
                      <a:pt x="7332" y="7036"/>
                      <a:pt x="6827" y="7644"/>
                    </a:cubicBezTo>
                    <a:cubicBezTo>
                      <a:pt x="6323" y="8249"/>
                      <a:pt x="5922" y="8963"/>
                      <a:pt x="5625" y="9789"/>
                    </a:cubicBezTo>
                    <a:cubicBezTo>
                      <a:pt x="5329" y="10612"/>
                      <a:pt x="5180" y="11490"/>
                      <a:pt x="5180" y="12421"/>
                    </a:cubicBezTo>
                    <a:cubicBezTo>
                      <a:pt x="5180" y="13356"/>
                      <a:pt x="5329" y="14234"/>
                      <a:pt x="5625" y="15048"/>
                    </a:cubicBezTo>
                    <a:cubicBezTo>
                      <a:pt x="5922" y="15862"/>
                      <a:pt x="6323" y="16582"/>
                      <a:pt x="6827" y="17196"/>
                    </a:cubicBezTo>
                    <a:cubicBezTo>
                      <a:pt x="7332" y="17810"/>
                      <a:pt x="7929" y="18294"/>
                      <a:pt x="8619" y="18650"/>
                    </a:cubicBezTo>
                    <a:cubicBezTo>
                      <a:pt x="9312" y="19005"/>
                      <a:pt x="10039" y="19185"/>
                      <a:pt x="10806" y="19185"/>
                    </a:cubicBezTo>
                    <a:moveTo>
                      <a:pt x="10806" y="7832"/>
                    </a:moveTo>
                    <a:cubicBezTo>
                      <a:pt x="11337" y="7832"/>
                      <a:pt x="11834" y="7953"/>
                      <a:pt x="12294" y="8191"/>
                    </a:cubicBezTo>
                    <a:cubicBezTo>
                      <a:pt x="12754" y="8432"/>
                      <a:pt x="13158" y="8755"/>
                      <a:pt x="13501" y="9169"/>
                    </a:cubicBezTo>
                    <a:cubicBezTo>
                      <a:pt x="13846" y="9583"/>
                      <a:pt x="14118" y="10068"/>
                      <a:pt x="14316" y="10623"/>
                    </a:cubicBezTo>
                    <a:cubicBezTo>
                      <a:pt x="14515" y="11184"/>
                      <a:pt x="14615" y="11781"/>
                      <a:pt x="14615" y="12421"/>
                    </a:cubicBezTo>
                    <a:cubicBezTo>
                      <a:pt x="14615" y="13056"/>
                      <a:pt x="14515" y="13649"/>
                      <a:pt x="14316" y="14205"/>
                    </a:cubicBezTo>
                    <a:cubicBezTo>
                      <a:pt x="14118" y="14757"/>
                      <a:pt x="13846" y="15245"/>
                      <a:pt x="13501" y="15668"/>
                    </a:cubicBezTo>
                    <a:cubicBezTo>
                      <a:pt x="13158" y="16091"/>
                      <a:pt x="12752" y="16420"/>
                      <a:pt x="12289" y="16661"/>
                    </a:cubicBezTo>
                    <a:cubicBezTo>
                      <a:pt x="11824" y="16899"/>
                      <a:pt x="11330" y="17016"/>
                      <a:pt x="10806" y="17016"/>
                    </a:cubicBezTo>
                    <a:cubicBezTo>
                      <a:pt x="10274" y="17016"/>
                      <a:pt x="9777" y="16899"/>
                      <a:pt x="9312" y="16661"/>
                    </a:cubicBezTo>
                    <a:cubicBezTo>
                      <a:pt x="8847" y="16420"/>
                      <a:pt x="8443" y="16091"/>
                      <a:pt x="8100" y="15668"/>
                    </a:cubicBezTo>
                    <a:cubicBezTo>
                      <a:pt x="7755" y="15245"/>
                      <a:pt x="7483" y="14754"/>
                      <a:pt x="7285" y="14199"/>
                    </a:cubicBezTo>
                    <a:cubicBezTo>
                      <a:pt x="7084" y="13641"/>
                      <a:pt x="6984" y="13044"/>
                      <a:pt x="6984" y="12421"/>
                    </a:cubicBezTo>
                    <a:cubicBezTo>
                      <a:pt x="6984" y="11781"/>
                      <a:pt x="7084" y="11184"/>
                      <a:pt x="7285" y="10623"/>
                    </a:cubicBezTo>
                    <a:cubicBezTo>
                      <a:pt x="7483" y="10068"/>
                      <a:pt x="7755" y="9583"/>
                      <a:pt x="8100" y="9169"/>
                    </a:cubicBezTo>
                    <a:cubicBezTo>
                      <a:pt x="8443" y="8755"/>
                      <a:pt x="8847" y="8431"/>
                      <a:pt x="9312" y="8191"/>
                    </a:cubicBezTo>
                    <a:cubicBezTo>
                      <a:pt x="9777" y="7953"/>
                      <a:pt x="10274" y="7832"/>
                      <a:pt x="10806" y="7832"/>
                    </a:cubicBezTo>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342900">
                  <a:defRPr/>
                </a:pPr>
                <a:endParaRPr lang="es-ES" sz="2200">
                  <a:solidFill>
                    <a:srgbClr val="44CEB9"/>
                  </a:solidFill>
                  <a:effectLst>
                    <a:outerShdw blurRad="38100" dist="38100" dir="2700000" algn="tl">
                      <a:srgbClr val="DDDDDD"/>
                    </a:outerShdw>
                  </a:effectLst>
                  <a:latin typeface="Gill Sans" charset="0"/>
                  <a:cs typeface="Gill Sans" charset="0"/>
                  <a:sym typeface="Gill Sans" charset="0"/>
                </a:endParaRPr>
              </a:p>
            </p:txBody>
          </p:sp>
        </p:grpSp>
        <p:grpSp>
          <p:nvGrpSpPr>
            <p:cNvPr id="12" name="Group 22"/>
            <p:cNvGrpSpPr>
              <a:grpSpLocks/>
            </p:cNvGrpSpPr>
            <p:nvPr/>
          </p:nvGrpSpPr>
          <p:grpSpPr bwMode="auto">
            <a:xfrm>
              <a:off x="15417800" y="9488488"/>
              <a:ext cx="965200" cy="965200"/>
              <a:chOff x="0" y="0"/>
              <a:chExt cx="965499" cy="965499"/>
            </a:xfrm>
          </p:grpSpPr>
          <p:sp>
            <p:nvSpPr>
              <p:cNvPr id="13" name="AutoShape 23"/>
              <p:cNvSpPr>
                <a:spLocks/>
              </p:cNvSpPr>
              <p:nvPr/>
            </p:nvSpPr>
            <p:spPr bwMode="auto">
              <a:xfrm>
                <a:off x="0" y="0"/>
                <a:ext cx="965499" cy="96549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6"/>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5600">
                  <a:effectLst>
                    <a:outerShdw blurRad="38100" dist="38100" dir="2700000" algn="tl">
                      <a:srgbClr val="000000"/>
                    </a:outerShdw>
                  </a:effectLst>
                  <a:latin typeface="Gill Sans" charset="0"/>
                  <a:cs typeface="Gill Sans" charset="0"/>
                  <a:sym typeface="Gill Sans" charset="0"/>
                </a:endParaRPr>
              </a:p>
            </p:txBody>
          </p:sp>
          <p:sp>
            <p:nvSpPr>
              <p:cNvPr id="14" name="AutoShape 24"/>
              <p:cNvSpPr>
                <a:spLocks/>
              </p:cNvSpPr>
              <p:nvPr/>
            </p:nvSpPr>
            <p:spPr bwMode="auto">
              <a:xfrm>
                <a:off x="293779" y="331890"/>
                <a:ext cx="379530" cy="2953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82" y="15633"/>
                    </a:moveTo>
                    <a:cubicBezTo>
                      <a:pt x="11211" y="15633"/>
                      <a:pt x="11622" y="15565"/>
                      <a:pt x="12011" y="15416"/>
                    </a:cubicBezTo>
                    <a:cubicBezTo>
                      <a:pt x="12403" y="15272"/>
                      <a:pt x="12778" y="15084"/>
                      <a:pt x="13138" y="14855"/>
                    </a:cubicBezTo>
                    <a:cubicBezTo>
                      <a:pt x="13498" y="14626"/>
                      <a:pt x="13845" y="14361"/>
                      <a:pt x="14181" y="14073"/>
                    </a:cubicBezTo>
                    <a:cubicBezTo>
                      <a:pt x="14516" y="13774"/>
                      <a:pt x="14844" y="13471"/>
                      <a:pt x="15168" y="13160"/>
                    </a:cubicBezTo>
                    <a:cubicBezTo>
                      <a:pt x="16142" y="12226"/>
                      <a:pt x="17126" y="11306"/>
                      <a:pt x="18120" y="10410"/>
                    </a:cubicBezTo>
                    <a:cubicBezTo>
                      <a:pt x="19112" y="9515"/>
                      <a:pt x="20113" y="8616"/>
                      <a:pt x="21120" y="7714"/>
                    </a:cubicBezTo>
                    <a:cubicBezTo>
                      <a:pt x="21198" y="7640"/>
                      <a:pt x="21279" y="7570"/>
                      <a:pt x="21360" y="7496"/>
                    </a:cubicBezTo>
                    <a:cubicBezTo>
                      <a:pt x="21443" y="7429"/>
                      <a:pt x="21524" y="7347"/>
                      <a:pt x="21600" y="7250"/>
                    </a:cubicBezTo>
                    <a:lnTo>
                      <a:pt x="21600" y="19981"/>
                    </a:lnTo>
                    <a:cubicBezTo>
                      <a:pt x="21600" y="20416"/>
                      <a:pt x="21470" y="20800"/>
                      <a:pt x="21208" y="21118"/>
                    </a:cubicBezTo>
                    <a:cubicBezTo>
                      <a:pt x="20946" y="21438"/>
                      <a:pt x="20632" y="21600"/>
                      <a:pt x="20265" y="21600"/>
                    </a:cubicBezTo>
                    <a:lnTo>
                      <a:pt x="1346" y="21600"/>
                    </a:lnTo>
                    <a:cubicBezTo>
                      <a:pt x="979" y="21600"/>
                      <a:pt x="663" y="21438"/>
                      <a:pt x="396" y="21118"/>
                    </a:cubicBezTo>
                    <a:cubicBezTo>
                      <a:pt x="132" y="20803"/>
                      <a:pt x="0" y="20419"/>
                      <a:pt x="0" y="19981"/>
                    </a:cubicBezTo>
                    <a:lnTo>
                      <a:pt x="0" y="7250"/>
                    </a:lnTo>
                    <a:cubicBezTo>
                      <a:pt x="75" y="7347"/>
                      <a:pt x="156" y="7429"/>
                      <a:pt x="239" y="7496"/>
                    </a:cubicBezTo>
                    <a:cubicBezTo>
                      <a:pt x="320" y="7570"/>
                      <a:pt x="401" y="7640"/>
                      <a:pt x="479" y="7714"/>
                    </a:cubicBezTo>
                    <a:cubicBezTo>
                      <a:pt x="1488" y="8616"/>
                      <a:pt x="2487" y="9514"/>
                      <a:pt x="3481" y="10410"/>
                    </a:cubicBezTo>
                    <a:cubicBezTo>
                      <a:pt x="4473" y="11306"/>
                      <a:pt x="5457" y="12223"/>
                      <a:pt x="6434" y="13160"/>
                    </a:cubicBezTo>
                    <a:cubicBezTo>
                      <a:pt x="6738" y="13454"/>
                      <a:pt x="7058" y="13744"/>
                      <a:pt x="7394" y="14038"/>
                    </a:cubicBezTo>
                    <a:cubicBezTo>
                      <a:pt x="7729" y="14338"/>
                      <a:pt x="8079" y="14599"/>
                      <a:pt x="8437" y="14840"/>
                    </a:cubicBezTo>
                    <a:cubicBezTo>
                      <a:pt x="8797" y="15075"/>
                      <a:pt x="9174" y="15269"/>
                      <a:pt x="9568" y="15413"/>
                    </a:cubicBezTo>
                    <a:cubicBezTo>
                      <a:pt x="9965" y="15563"/>
                      <a:pt x="10371" y="15633"/>
                      <a:pt x="10782" y="15633"/>
                    </a:cubicBezTo>
                    <a:moveTo>
                      <a:pt x="10782" y="12413"/>
                    </a:moveTo>
                    <a:cubicBezTo>
                      <a:pt x="10540" y="12413"/>
                      <a:pt x="10278" y="12334"/>
                      <a:pt x="9996" y="12167"/>
                    </a:cubicBezTo>
                    <a:cubicBezTo>
                      <a:pt x="9715" y="12005"/>
                      <a:pt x="9441" y="11806"/>
                      <a:pt x="9171" y="11576"/>
                    </a:cubicBezTo>
                    <a:cubicBezTo>
                      <a:pt x="8900" y="11347"/>
                      <a:pt x="8638" y="11106"/>
                      <a:pt x="8380" y="10854"/>
                    </a:cubicBezTo>
                    <a:cubicBezTo>
                      <a:pt x="8121" y="10601"/>
                      <a:pt x="7896" y="10390"/>
                      <a:pt x="7700" y="10222"/>
                    </a:cubicBezTo>
                    <a:cubicBezTo>
                      <a:pt x="6752" y="9356"/>
                      <a:pt x="5819" y="8507"/>
                      <a:pt x="4891" y="7664"/>
                    </a:cubicBezTo>
                    <a:cubicBezTo>
                      <a:pt x="3966" y="6815"/>
                      <a:pt x="3023" y="5960"/>
                      <a:pt x="2061" y="5087"/>
                    </a:cubicBezTo>
                    <a:cubicBezTo>
                      <a:pt x="1882" y="4920"/>
                      <a:pt x="1672" y="4691"/>
                      <a:pt x="1434" y="4406"/>
                    </a:cubicBezTo>
                    <a:cubicBezTo>
                      <a:pt x="1194" y="4118"/>
                      <a:pt x="974" y="3804"/>
                      <a:pt x="766" y="3460"/>
                    </a:cubicBezTo>
                    <a:cubicBezTo>
                      <a:pt x="560" y="3110"/>
                      <a:pt x="384" y="2761"/>
                      <a:pt x="239" y="2405"/>
                    </a:cubicBezTo>
                    <a:cubicBezTo>
                      <a:pt x="95" y="2050"/>
                      <a:pt x="22" y="1724"/>
                      <a:pt x="22" y="1436"/>
                    </a:cubicBezTo>
                    <a:cubicBezTo>
                      <a:pt x="22" y="1051"/>
                      <a:pt x="164" y="713"/>
                      <a:pt x="443" y="425"/>
                    </a:cubicBezTo>
                    <a:cubicBezTo>
                      <a:pt x="727" y="143"/>
                      <a:pt x="1025" y="0"/>
                      <a:pt x="1346" y="0"/>
                    </a:cubicBezTo>
                    <a:lnTo>
                      <a:pt x="20265" y="0"/>
                    </a:lnTo>
                    <a:cubicBezTo>
                      <a:pt x="20583" y="0"/>
                      <a:pt x="20882" y="143"/>
                      <a:pt x="21161" y="425"/>
                    </a:cubicBezTo>
                    <a:cubicBezTo>
                      <a:pt x="21438" y="713"/>
                      <a:pt x="21577" y="1051"/>
                      <a:pt x="21577" y="1436"/>
                    </a:cubicBezTo>
                    <a:cubicBezTo>
                      <a:pt x="21577" y="1724"/>
                      <a:pt x="21504" y="2050"/>
                      <a:pt x="21360" y="2405"/>
                    </a:cubicBezTo>
                    <a:cubicBezTo>
                      <a:pt x="21215" y="2761"/>
                      <a:pt x="21039" y="3110"/>
                      <a:pt x="20833" y="3460"/>
                    </a:cubicBezTo>
                    <a:cubicBezTo>
                      <a:pt x="20627" y="3804"/>
                      <a:pt x="20402" y="4121"/>
                      <a:pt x="20165" y="4406"/>
                    </a:cubicBezTo>
                    <a:cubicBezTo>
                      <a:pt x="19927" y="4691"/>
                      <a:pt x="19717" y="4923"/>
                      <a:pt x="19538" y="5087"/>
                    </a:cubicBezTo>
                    <a:cubicBezTo>
                      <a:pt x="18578" y="5948"/>
                      <a:pt x="17633" y="6803"/>
                      <a:pt x="16708" y="7652"/>
                    </a:cubicBezTo>
                    <a:cubicBezTo>
                      <a:pt x="15782" y="8501"/>
                      <a:pt x="14844" y="9356"/>
                      <a:pt x="13899" y="10222"/>
                    </a:cubicBezTo>
                    <a:cubicBezTo>
                      <a:pt x="13703" y="10390"/>
                      <a:pt x="13481" y="10601"/>
                      <a:pt x="13226" y="10854"/>
                    </a:cubicBezTo>
                    <a:cubicBezTo>
                      <a:pt x="12971" y="11106"/>
                      <a:pt x="12709" y="11347"/>
                      <a:pt x="12435" y="11576"/>
                    </a:cubicBezTo>
                    <a:cubicBezTo>
                      <a:pt x="12161" y="11806"/>
                      <a:pt x="11884" y="12005"/>
                      <a:pt x="11603" y="12167"/>
                    </a:cubicBezTo>
                    <a:cubicBezTo>
                      <a:pt x="11321" y="12334"/>
                      <a:pt x="11064" y="12413"/>
                      <a:pt x="10829" y="12413"/>
                    </a:cubicBezTo>
                    <a:lnTo>
                      <a:pt x="10804" y="12413"/>
                    </a:lnTo>
                    <a:lnTo>
                      <a:pt x="10782" y="12413"/>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342900">
                  <a:defRPr/>
                </a:pPr>
                <a:endParaRPr lang="es-ES" sz="2200">
                  <a:solidFill>
                    <a:srgbClr val="44CEB9"/>
                  </a:solidFill>
                  <a:effectLst>
                    <a:outerShdw blurRad="38100" dist="38100" dir="2700000" algn="tl">
                      <a:srgbClr val="DDDDDD"/>
                    </a:outerShdw>
                  </a:effectLst>
                  <a:latin typeface="Gill Sans" charset="0"/>
                  <a:cs typeface="Gill Sans" charset="0"/>
                  <a:sym typeface="Gill Sans" charset="0"/>
                </a:endParaRPr>
              </a:p>
            </p:txBody>
          </p:sp>
        </p:grpSp>
      </p:grpSp>
      <p:pic>
        <p:nvPicPr>
          <p:cNvPr id="25" name="Picture 24" descr="AirMD-Logo-800.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624951" y="5345832"/>
            <a:ext cx="8125986" cy="2352259"/>
          </a:xfrm>
          <a:prstGeom prst="rect">
            <a:avLst/>
          </a:prstGeom>
        </p:spPr>
      </p:pic>
    </p:spTree>
    <p:extLst>
      <p:ext uri="{BB962C8B-B14F-4D97-AF65-F5344CB8AC3E}">
        <p14:creationId xmlns:p14="http://schemas.microsoft.com/office/powerpoint/2010/main" val="3429785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par>
                          <p:cTn id="12" fill="hold">
                            <p:stCondLst>
                              <p:cond delay="1000"/>
                            </p:stCondLst>
                            <p:childTnLst>
                              <p:par>
                                <p:cTn id="13" presetID="9" presetClass="entr" presetSubtype="0" fill="hold" grpId="0" nodeType="afterEffect" nodePh="1">
                                  <p:stCondLst>
                                    <p:cond delay="0"/>
                                  </p:stCondLst>
                                  <p:endCondLst>
                                    <p:cond evt="begin" delay="0">
                                      <p:tn val="13"/>
                                    </p:cond>
                                  </p:endCondLst>
                                  <p:childTnLst>
                                    <p:set>
                                      <p:cBhvr>
                                        <p:cTn id="14" dur="1" fill="hold">
                                          <p:stCondLst>
                                            <p:cond delay="0"/>
                                          </p:stCondLst>
                                        </p:cTn>
                                        <p:tgtEl>
                                          <p:spTgt spid="3"/>
                                        </p:tgtEl>
                                        <p:attrNameLst>
                                          <p:attrName>style.visibility</p:attrName>
                                        </p:attrNameLst>
                                      </p:cBhvr>
                                      <p:to>
                                        <p:strVal val="visible"/>
                                      </p:to>
                                    </p:set>
                                    <p:animEffect transition="in" filter="dissolv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p:cNvSpPr>
          <p:nvPr/>
        </p:nvSpPr>
        <p:spPr bwMode="auto">
          <a:xfrm>
            <a:off x="2705672" y="2748360"/>
            <a:ext cx="18815050" cy="9815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gn="just" defTabSz="647700">
              <a:lnSpc>
                <a:spcPct val="120000"/>
              </a:lnSpc>
              <a:spcBef>
                <a:spcPts val="1700"/>
              </a:spcBef>
              <a:defRPr/>
            </a:pPr>
            <a:endParaRPr lang="es-ES" sz="2000" dirty="0" err="1">
              <a:solidFill>
                <a:srgbClr val="838383"/>
              </a:solidFill>
              <a:latin typeface="Lato" charset="0"/>
              <a:cs typeface="Lato" charset="0"/>
              <a:sym typeface="Lato" charset="0"/>
            </a:endParaRPr>
          </a:p>
        </p:txBody>
      </p:sp>
      <p:sp>
        <p:nvSpPr>
          <p:cNvPr id="5126" name="AutoShape 6"/>
          <p:cNvSpPr>
            <a:spLocks/>
          </p:cNvSpPr>
          <p:nvPr/>
        </p:nvSpPr>
        <p:spPr bwMode="auto">
          <a:xfrm>
            <a:off x="3046984" y="953344"/>
            <a:ext cx="12474575" cy="86409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algn="l">
              <a:defRPr/>
            </a:pPr>
            <a:r>
              <a:rPr lang="es-ES" sz="5000" dirty="0">
                <a:solidFill>
                  <a:srgbClr val="53585F"/>
                </a:solidFill>
                <a:cs typeface="League Gothic" charset="0"/>
              </a:rPr>
              <a:t>About AirMD</a:t>
            </a:r>
            <a:endParaRPr lang="es-ES" sz="5000" dirty="0">
              <a:cs typeface="League Gothic" charset="0"/>
            </a:endParaRPr>
          </a:p>
        </p:txBody>
      </p:sp>
      <p:sp>
        <p:nvSpPr>
          <p:cNvPr id="5127" name="Line 7"/>
          <p:cNvSpPr>
            <a:spLocks noChangeShapeType="1"/>
          </p:cNvSpPr>
          <p:nvPr/>
        </p:nvSpPr>
        <p:spPr bwMode="auto">
          <a:xfrm>
            <a:off x="2751709" y="2462610"/>
            <a:ext cx="18815050" cy="0"/>
          </a:xfrm>
          <a:prstGeom prst="line">
            <a:avLst/>
          </a:prstGeom>
          <a:noFill/>
          <a:ln w="25400" cap="flat" cmpd="sng">
            <a:solidFill>
              <a:srgbClr val="DCDEE0"/>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5600">
              <a:effectLst>
                <a:outerShdw blurRad="38100" dist="38100" dir="2700000" algn="tl">
                  <a:srgbClr val="DDDDDD"/>
                </a:outerShdw>
              </a:effectLst>
              <a:latin typeface="Gill Sans" charset="0"/>
              <a:cs typeface="Gill Sans" charset="0"/>
              <a:sym typeface="Gill Sans" charset="0"/>
            </a:endParaRPr>
          </a:p>
        </p:txBody>
      </p:sp>
      <p:sp>
        <p:nvSpPr>
          <p:cNvPr id="5128" name="AutoShape 8"/>
          <p:cNvSpPr>
            <a:spLocks/>
          </p:cNvSpPr>
          <p:nvPr/>
        </p:nvSpPr>
        <p:spPr bwMode="auto">
          <a:xfrm>
            <a:off x="2637855" y="8001000"/>
            <a:ext cx="5459412" cy="1285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gn="just" defTabSz="647700">
              <a:lnSpc>
                <a:spcPct val="120000"/>
              </a:lnSpc>
              <a:spcBef>
                <a:spcPts val="1700"/>
              </a:spcBef>
              <a:defRPr/>
            </a:pPr>
            <a:r>
              <a:rPr lang="es-ES" sz="2400" dirty="0">
                <a:solidFill>
                  <a:srgbClr val="838383"/>
                </a:solidFill>
                <a:latin typeface="Lato" charset="0"/>
                <a:cs typeface="Lato" charset="0"/>
                <a:sym typeface="Lato" charset="0"/>
              </a:rPr>
              <a:t>AirMD provides the highest level and most </a:t>
            </a:r>
            <a:r>
              <a:rPr lang="es-ES" sz="2400" dirty="0" err="1">
                <a:solidFill>
                  <a:srgbClr val="838383"/>
                </a:solidFill>
                <a:latin typeface="Lato" charset="0"/>
                <a:cs typeface="Lato" charset="0"/>
                <a:sym typeface="Lato" charset="0"/>
              </a:rPr>
              <a:t>dependable</a:t>
            </a:r>
            <a:r>
              <a:rPr lang="es-ES" sz="2400" dirty="0">
                <a:solidFill>
                  <a:srgbClr val="838383"/>
                </a:solidFill>
                <a:latin typeface="Lato" charset="0"/>
                <a:cs typeface="Lato" charset="0"/>
                <a:sym typeface="Lato" charset="0"/>
              </a:rPr>
              <a:t> indoor air quality testing and environmental services for its customers. </a:t>
            </a:r>
          </a:p>
          <a:p>
            <a:pPr algn="just" defTabSz="647700">
              <a:lnSpc>
                <a:spcPct val="120000"/>
              </a:lnSpc>
              <a:spcBef>
                <a:spcPts val="1700"/>
              </a:spcBef>
              <a:defRPr/>
            </a:pPr>
            <a:r>
              <a:rPr lang="es-ES" sz="2400" dirty="0">
                <a:solidFill>
                  <a:srgbClr val="838383"/>
                </a:solidFill>
                <a:latin typeface="Lato" charset="0"/>
                <a:cs typeface="Lato" charset="0"/>
                <a:sym typeface="Lato" charset="0"/>
              </a:rPr>
              <a:t>AirMD puts the customer first and always provides reliable, accurate results with </a:t>
            </a:r>
            <a:r>
              <a:rPr lang="es-ES" sz="2400" dirty="0" err="1">
                <a:solidFill>
                  <a:srgbClr val="838383"/>
                </a:solidFill>
                <a:latin typeface="Lato" charset="0"/>
                <a:cs typeface="Lato" charset="0"/>
                <a:sym typeface="Lato" charset="0"/>
              </a:rPr>
              <a:t>the</a:t>
            </a:r>
            <a:r>
              <a:rPr lang="es-ES" sz="2400" dirty="0">
                <a:solidFill>
                  <a:srgbClr val="838383"/>
                </a:solidFill>
                <a:latin typeface="Lato" charset="0"/>
                <a:cs typeface="Lato" charset="0"/>
                <a:sym typeface="Lato" charset="0"/>
              </a:rPr>
              <a:t> most </a:t>
            </a:r>
            <a:r>
              <a:rPr lang="es-ES" sz="2400" dirty="0" err="1">
                <a:solidFill>
                  <a:srgbClr val="838383"/>
                </a:solidFill>
                <a:latin typeface="Lato" charset="0"/>
                <a:cs typeface="Lato" charset="0"/>
                <a:sym typeface="Lato" charset="0"/>
              </a:rPr>
              <a:t>responsible</a:t>
            </a:r>
            <a:r>
              <a:rPr lang="es-ES" sz="2400" dirty="0">
                <a:solidFill>
                  <a:srgbClr val="838383"/>
                </a:solidFill>
                <a:latin typeface="Lato" charset="0"/>
                <a:cs typeface="Lato" charset="0"/>
                <a:sym typeface="Lato" charset="0"/>
              </a:rPr>
              <a:t> customer support possible.</a:t>
            </a:r>
          </a:p>
        </p:txBody>
      </p:sp>
      <p:sp>
        <p:nvSpPr>
          <p:cNvPr id="5129" name="AutoShape 9"/>
          <p:cNvSpPr>
            <a:spLocks/>
          </p:cNvSpPr>
          <p:nvPr/>
        </p:nvSpPr>
        <p:spPr bwMode="auto">
          <a:xfrm>
            <a:off x="2974976" y="1841782"/>
            <a:ext cx="7780338" cy="44449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gn="just" defTabSz="647700">
              <a:lnSpc>
                <a:spcPct val="120000"/>
              </a:lnSpc>
              <a:spcBef>
                <a:spcPts val="1700"/>
              </a:spcBef>
              <a:defRPr/>
            </a:pPr>
            <a:endParaRPr lang="es-ES" sz="2400" b="1" dirty="0">
              <a:solidFill>
                <a:srgbClr val="838383"/>
              </a:solidFill>
              <a:latin typeface="Lato" charset="0"/>
              <a:cs typeface="Lato" charset="0"/>
              <a:sym typeface="Lato" charset="0"/>
            </a:endParaRPr>
          </a:p>
        </p:txBody>
      </p:sp>
      <p:sp>
        <p:nvSpPr>
          <p:cNvPr id="5130" name="Line 10"/>
          <p:cNvSpPr>
            <a:spLocks noChangeShapeType="1"/>
          </p:cNvSpPr>
          <p:nvPr/>
        </p:nvSpPr>
        <p:spPr bwMode="auto">
          <a:xfrm>
            <a:off x="2686944" y="7794104"/>
            <a:ext cx="5338763" cy="0"/>
          </a:xfrm>
          <a:prstGeom prst="line">
            <a:avLst/>
          </a:prstGeom>
          <a:noFill/>
          <a:ln w="25400" cap="flat" cmpd="sng">
            <a:solidFill>
              <a:srgbClr val="DCDEE0"/>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5600">
              <a:effectLst>
                <a:outerShdw blurRad="38100" dist="38100" dir="2700000" algn="tl">
                  <a:srgbClr val="DDDDDD"/>
                </a:outerShdw>
              </a:effectLst>
              <a:latin typeface="Gill Sans" charset="0"/>
              <a:cs typeface="Gill Sans" charset="0"/>
              <a:sym typeface="Gill Sans" charset="0"/>
            </a:endParaRPr>
          </a:p>
        </p:txBody>
      </p:sp>
      <p:sp>
        <p:nvSpPr>
          <p:cNvPr id="5131" name="AutoShape 11"/>
          <p:cNvSpPr>
            <a:spLocks/>
          </p:cNvSpPr>
          <p:nvPr/>
        </p:nvSpPr>
        <p:spPr bwMode="auto">
          <a:xfrm>
            <a:off x="2700909" y="981472"/>
            <a:ext cx="157163" cy="128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solidFill>
            <a:srgbClr val="00A7E1"/>
          </a:solidFill>
          <a:ln>
            <a:noFill/>
          </a:ln>
          <a:effectLst/>
        </p:spPr>
        <p:txBody>
          <a:bodyPr lIns="0" tIns="0" rIns="0" bIns="0" anchor="ctr"/>
          <a:lstStyle/>
          <a:p>
            <a:pPr>
              <a:defRPr/>
            </a:pPr>
            <a:endParaRPr lang="es-ES" sz="5600">
              <a:solidFill>
                <a:srgbClr val="00A7E1"/>
              </a:solidFill>
              <a:effectLst>
                <a:outerShdw blurRad="38100" dist="38100" dir="2700000" algn="tl">
                  <a:srgbClr val="000000"/>
                </a:outerShdw>
              </a:effectLst>
              <a:latin typeface="Gill Sans" charset="0"/>
              <a:cs typeface="Gill Sans" charset="0"/>
              <a:sym typeface="Gill Sans" charset="0"/>
            </a:endParaRPr>
          </a:p>
        </p:txBody>
      </p:sp>
      <p:pic>
        <p:nvPicPr>
          <p:cNvPr id="15" name="Picture 14" descr="AirMD-Yaris.jpg"/>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879632" y="5273824"/>
            <a:ext cx="12673408" cy="6542884"/>
          </a:xfrm>
          <a:prstGeom prst="rect">
            <a:avLst/>
          </a:prstGeom>
        </p:spPr>
      </p:pic>
      <p:sp>
        <p:nvSpPr>
          <p:cNvPr id="16" name="AutoShape 3"/>
          <p:cNvSpPr>
            <a:spLocks/>
          </p:cNvSpPr>
          <p:nvPr/>
        </p:nvSpPr>
        <p:spPr bwMode="auto">
          <a:xfrm>
            <a:off x="2667000" y="5400328"/>
            <a:ext cx="5923656" cy="244827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lgn="l">
              <a:defRPr/>
            </a:pPr>
            <a:r>
              <a:rPr lang="es-ES" sz="5000" dirty="0" err="1">
                <a:solidFill>
                  <a:schemeClr val="accent1"/>
                </a:solidFill>
                <a:cs typeface="League Gothic" charset="0"/>
              </a:rPr>
              <a:t>AirMD’s</a:t>
            </a:r>
            <a:r>
              <a:rPr lang="es-ES" sz="5000" dirty="0">
                <a:solidFill>
                  <a:schemeClr val="accent1"/>
                </a:solidFill>
                <a:cs typeface="League Gothic" charset="0"/>
              </a:rPr>
              <a:t> </a:t>
            </a:r>
          </a:p>
          <a:p>
            <a:pPr algn="l">
              <a:defRPr/>
            </a:pPr>
            <a:r>
              <a:rPr lang="es-ES" sz="5000" dirty="0" err="1">
                <a:solidFill>
                  <a:schemeClr val="accent1"/>
                </a:solidFill>
                <a:cs typeface="League Gothic" charset="0"/>
              </a:rPr>
              <a:t>Philosophy</a:t>
            </a:r>
            <a:endParaRPr lang="es-ES" sz="5000" dirty="0">
              <a:solidFill>
                <a:schemeClr val="accent1"/>
              </a:solidFill>
              <a:cs typeface="League Gothic" charset="0"/>
            </a:endParaRPr>
          </a:p>
        </p:txBody>
      </p:sp>
      <p:pic>
        <p:nvPicPr>
          <p:cNvPr id="12" name="Picture 11" descr="AirMD-Logo-800.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0734768" y="593304"/>
            <a:ext cx="2736304" cy="792088"/>
          </a:xfrm>
          <a:prstGeom prst="rect">
            <a:avLst/>
          </a:prstGeom>
        </p:spPr>
      </p:pic>
      <p:sp>
        <p:nvSpPr>
          <p:cNvPr id="17" name="Rectangle 3"/>
          <p:cNvSpPr>
            <a:spLocks noGrp="1"/>
          </p:cNvSpPr>
          <p:nvPr>
            <p:ph type="sldNum" sz="quarter" idx="4"/>
          </p:nvPr>
        </p:nvSpPr>
        <p:spPr bwMode="auto">
          <a:xfrm>
            <a:off x="20904968" y="12618640"/>
            <a:ext cx="874067" cy="36004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defRPr sz="2400" smtClean="0">
                <a:solidFill>
                  <a:srgbClr val="505150"/>
                </a:solidFill>
                <a:cs typeface="League Gothic" charset="0"/>
              </a:defRPr>
            </a:lvl1pPr>
          </a:lstStyle>
          <a:p>
            <a:pPr>
              <a:defRPr/>
            </a:pPr>
            <a:fld id="{545F1FC0-D7D5-4F49-8AA1-9CEE090603F7}" type="slidenum">
              <a:rPr lang="es-ES" sz="2000">
                <a:solidFill>
                  <a:srgbClr val="FFFFFF"/>
                </a:solidFill>
                <a:latin typeface="Lato"/>
                <a:cs typeface="Lato"/>
              </a:rPr>
              <a:pPr>
                <a:defRPr/>
              </a:pPr>
              <a:t>2</a:t>
            </a:fld>
            <a:endParaRPr lang="es-ES" sz="2000">
              <a:solidFill>
                <a:srgbClr val="FFFFFF"/>
              </a:solidFill>
              <a:latin typeface="Lato"/>
              <a:cs typeface="Lato"/>
            </a:endParaRPr>
          </a:p>
        </p:txBody>
      </p:sp>
      <p:sp>
        <p:nvSpPr>
          <p:cNvPr id="2" name="Rectangle 1">
            <a:extLst>
              <a:ext uri="{FF2B5EF4-FFF2-40B4-BE49-F238E27FC236}">
                <a16:creationId xmlns:a16="http://schemas.microsoft.com/office/drawing/2014/main" id="{3A1EE826-3978-4EA2-BEA7-7B596D86F6CF}"/>
              </a:ext>
            </a:extLst>
          </p:cNvPr>
          <p:cNvSpPr/>
          <p:nvPr/>
        </p:nvSpPr>
        <p:spPr>
          <a:xfrm>
            <a:off x="2470919" y="2310619"/>
            <a:ext cx="19308115" cy="3146439"/>
          </a:xfrm>
          <a:prstGeom prst="rect">
            <a:avLst/>
          </a:prstGeom>
        </p:spPr>
        <p:txBody>
          <a:bodyPr wrap="square">
            <a:spAutoFit/>
          </a:bodyPr>
          <a:lstStyle/>
          <a:p>
            <a:pPr lvl="0" algn="just" defTabSz="647700">
              <a:lnSpc>
                <a:spcPct val="120000"/>
              </a:lnSpc>
              <a:spcBef>
                <a:spcPts val="1700"/>
              </a:spcBef>
              <a:defRPr/>
            </a:pPr>
            <a:endParaRPr lang="es-ES" sz="2400" dirty="0">
              <a:solidFill>
                <a:srgbClr val="838383"/>
              </a:solidFill>
              <a:latin typeface="Lato" charset="0"/>
              <a:cs typeface="Lato" charset="0"/>
              <a:sym typeface="Lato" charset="0"/>
            </a:endParaRPr>
          </a:p>
          <a:p>
            <a:pPr lvl="0" algn="just" defTabSz="647700">
              <a:lnSpc>
                <a:spcPct val="120000"/>
              </a:lnSpc>
              <a:spcBef>
                <a:spcPts val="1700"/>
              </a:spcBef>
              <a:defRPr/>
            </a:pPr>
            <a:r>
              <a:rPr lang="es-ES" sz="2400" dirty="0">
                <a:solidFill>
                  <a:srgbClr val="838383"/>
                </a:solidFill>
                <a:latin typeface="Lato" charset="0"/>
                <a:cs typeface="Lato" charset="0"/>
                <a:sym typeface="Lato" charset="0"/>
              </a:rPr>
              <a:t>AirMD Inc., </a:t>
            </a:r>
            <a:r>
              <a:rPr lang="es-ES" sz="2400" dirty="0" err="1">
                <a:solidFill>
                  <a:srgbClr val="838383"/>
                </a:solidFill>
                <a:latin typeface="Lato" charset="0"/>
                <a:cs typeface="Lato" charset="0"/>
                <a:sym typeface="Lato" charset="0"/>
              </a:rPr>
              <a:t>an</a:t>
            </a:r>
            <a:r>
              <a:rPr lang="es-ES" sz="2400" dirty="0">
                <a:solidFill>
                  <a:srgbClr val="838383"/>
                </a:solidFill>
                <a:latin typeface="Lato" charset="0"/>
                <a:cs typeface="Lato" charset="0"/>
                <a:sym typeface="Lato" charset="0"/>
              </a:rPr>
              <a:t> </a:t>
            </a:r>
            <a:r>
              <a:rPr lang="es-ES" sz="2400" dirty="0" err="1">
                <a:solidFill>
                  <a:srgbClr val="838383"/>
                </a:solidFill>
                <a:latin typeface="Lato" charset="0"/>
                <a:cs typeface="Lato" charset="0"/>
                <a:sym typeface="Lato" charset="0"/>
              </a:rPr>
              <a:t>environmental</a:t>
            </a:r>
            <a:r>
              <a:rPr lang="es-ES" sz="2400" dirty="0">
                <a:solidFill>
                  <a:srgbClr val="838383"/>
                </a:solidFill>
                <a:latin typeface="Lato" charset="0"/>
                <a:cs typeface="Lato" charset="0"/>
                <a:sym typeface="Lato" charset="0"/>
              </a:rPr>
              <a:t> </a:t>
            </a:r>
            <a:r>
              <a:rPr lang="es-ES" sz="2400" dirty="0" err="1">
                <a:solidFill>
                  <a:srgbClr val="838383"/>
                </a:solidFill>
                <a:latin typeface="Lato" charset="0"/>
                <a:cs typeface="Lato" charset="0"/>
                <a:sym typeface="Lato" charset="0"/>
              </a:rPr>
              <a:t>company</a:t>
            </a:r>
            <a:r>
              <a:rPr lang="es-ES" sz="2400" dirty="0">
                <a:solidFill>
                  <a:srgbClr val="838383"/>
                </a:solidFill>
                <a:latin typeface="Lato" charset="0"/>
                <a:cs typeface="Lato" charset="0"/>
                <a:sym typeface="Lato" charset="0"/>
              </a:rPr>
              <a:t> </a:t>
            </a:r>
            <a:r>
              <a:rPr lang="es-ES" sz="2400" dirty="0" err="1">
                <a:solidFill>
                  <a:srgbClr val="838383"/>
                </a:solidFill>
                <a:latin typeface="Lato" charset="0"/>
                <a:cs typeface="Lato" charset="0"/>
                <a:sym typeface="Lato" charset="0"/>
              </a:rPr>
              <a:t>specializing</a:t>
            </a:r>
            <a:r>
              <a:rPr lang="es-ES" sz="2400" dirty="0">
                <a:solidFill>
                  <a:srgbClr val="838383"/>
                </a:solidFill>
                <a:latin typeface="Lato" charset="0"/>
                <a:cs typeface="Lato" charset="0"/>
                <a:sym typeface="Lato" charset="0"/>
              </a:rPr>
              <a:t> in </a:t>
            </a:r>
            <a:r>
              <a:rPr lang="es-ES" sz="2400" dirty="0" err="1">
                <a:solidFill>
                  <a:srgbClr val="838383"/>
                </a:solidFill>
                <a:latin typeface="Lato" charset="0"/>
                <a:cs typeface="Lato" charset="0"/>
                <a:sym typeface="Lato" charset="0"/>
              </a:rPr>
              <a:t>indoor</a:t>
            </a:r>
            <a:r>
              <a:rPr lang="es-ES" sz="2400" dirty="0">
                <a:solidFill>
                  <a:srgbClr val="838383"/>
                </a:solidFill>
                <a:latin typeface="Lato" charset="0"/>
                <a:cs typeface="Lato" charset="0"/>
                <a:sym typeface="Lato" charset="0"/>
              </a:rPr>
              <a:t> air </a:t>
            </a:r>
            <a:r>
              <a:rPr lang="es-ES" sz="2400" dirty="0" err="1">
                <a:solidFill>
                  <a:srgbClr val="838383"/>
                </a:solidFill>
                <a:latin typeface="Lato" charset="0"/>
                <a:cs typeface="Lato" charset="0"/>
                <a:sym typeface="Lato" charset="0"/>
              </a:rPr>
              <a:t>quality</a:t>
            </a:r>
            <a:r>
              <a:rPr lang="es-ES" sz="2400" dirty="0">
                <a:solidFill>
                  <a:srgbClr val="838383"/>
                </a:solidFill>
                <a:latin typeface="Lato" charset="0"/>
                <a:cs typeface="Lato" charset="0"/>
                <a:sym typeface="Lato" charset="0"/>
              </a:rPr>
              <a:t> and </a:t>
            </a:r>
            <a:r>
              <a:rPr lang="es-ES" sz="2400" dirty="0" err="1">
                <a:solidFill>
                  <a:srgbClr val="838383"/>
                </a:solidFill>
                <a:latin typeface="Lato" charset="0"/>
                <a:cs typeface="Lato" charset="0"/>
                <a:sym typeface="Lato" charset="0"/>
              </a:rPr>
              <a:t>building</a:t>
            </a:r>
            <a:r>
              <a:rPr lang="es-ES" sz="2400" dirty="0">
                <a:solidFill>
                  <a:srgbClr val="838383"/>
                </a:solidFill>
                <a:latin typeface="Lato" charset="0"/>
                <a:cs typeface="Lato" charset="0"/>
                <a:sym typeface="Lato" charset="0"/>
              </a:rPr>
              <a:t> </a:t>
            </a:r>
            <a:r>
              <a:rPr lang="es-ES" sz="2400" dirty="0" err="1">
                <a:solidFill>
                  <a:srgbClr val="838383"/>
                </a:solidFill>
                <a:latin typeface="Lato" charset="0"/>
                <a:cs typeface="Lato" charset="0"/>
                <a:sym typeface="Lato" charset="0"/>
              </a:rPr>
              <a:t>assessments</a:t>
            </a:r>
            <a:r>
              <a:rPr lang="es-ES" sz="2400" dirty="0">
                <a:solidFill>
                  <a:srgbClr val="838383"/>
                </a:solidFill>
                <a:latin typeface="Lato" charset="0"/>
                <a:cs typeface="Lato" charset="0"/>
                <a:sym typeface="Lato" charset="0"/>
              </a:rPr>
              <a:t> for </a:t>
            </a:r>
            <a:r>
              <a:rPr lang="es-ES" sz="2400" dirty="0" err="1">
                <a:solidFill>
                  <a:srgbClr val="838383"/>
                </a:solidFill>
                <a:latin typeface="Lato" charset="0"/>
                <a:cs typeface="Lato" charset="0"/>
                <a:sym typeface="Lato" charset="0"/>
              </a:rPr>
              <a:t>indoor</a:t>
            </a:r>
            <a:r>
              <a:rPr lang="es-ES" sz="2400" dirty="0">
                <a:solidFill>
                  <a:srgbClr val="838383"/>
                </a:solidFill>
                <a:latin typeface="Lato" charset="0"/>
                <a:cs typeface="Lato" charset="0"/>
                <a:sym typeface="Lato" charset="0"/>
              </a:rPr>
              <a:t> </a:t>
            </a:r>
            <a:r>
              <a:rPr lang="es-ES" sz="2400" dirty="0" err="1">
                <a:solidFill>
                  <a:srgbClr val="838383"/>
                </a:solidFill>
                <a:latin typeface="Lato" charset="0"/>
                <a:cs typeface="Lato" charset="0"/>
                <a:sym typeface="Lato" charset="0"/>
              </a:rPr>
              <a:t>environments</a:t>
            </a:r>
            <a:r>
              <a:rPr lang="es-ES" sz="2400" dirty="0">
                <a:solidFill>
                  <a:srgbClr val="838383"/>
                </a:solidFill>
                <a:latin typeface="Lato" charset="0"/>
                <a:cs typeface="Lato" charset="0"/>
                <a:sym typeface="Lato" charset="0"/>
              </a:rPr>
              <a:t>. AirMD Inc. began operations in Palm Beach County, Florida and currently serves all Florida as </a:t>
            </a:r>
            <a:r>
              <a:rPr lang="es-ES" sz="2400" dirty="0" err="1">
                <a:solidFill>
                  <a:srgbClr val="838383"/>
                </a:solidFill>
                <a:latin typeface="Lato" charset="0"/>
                <a:cs typeface="Lato" charset="0"/>
                <a:sym typeface="Lato" charset="0"/>
              </a:rPr>
              <a:t>well</a:t>
            </a:r>
            <a:r>
              <a:rPr lang="es-ES" sz="2400" dirty="0">
                <a:solidFill>
                  <a:srgbClr val="838383"/>
                </a:solidFill>
                <a:latin typeface="Lato" charset="0"/>
                <a:cs typeface="Lato" charset="0"/>
                <a:sym typeface="Lato" charset="0"/>
              </a:rPr>
              <a:t> as other states </a:t>
            </a:r>
            <a:r>
              <a:rPr lang="es-ES" sz="2400" dirty="0" err="1">
                <a:solidFill>
                  <a:srgbClr val="838383"/>
                </a:solidFill>
                <a:latin typeface="Lato" charset="0"/>
                <a:cs typeface="Lato" charset="0"/>
                <a:sym typeface="Lato" charset="0"/>
              </a:rPr>
              <a:t>Founder</a:t>
            </a:r>
            <a:r>
              <a:rPr lang="es-ES" sz="2400" dirty="0">
                <a:solidFill>
                  <a:srgbClr val="838383"/>
                </a:solidFill>
                <a:latin typeface="Lato" charset="0"/>
                <a:cs typeface="Lato" charset="0"/>
                <a:sym typeface="Lato" charset="0"/>
              </a:rPr>
              <a:t> and </a:t>
            </a:r>
            <a:r>
              <a:rPr lang="es-ES" sz="2400" dirty="0" err="1">
                <a:solidFill>
                  <a:srgbClr val="838383"/>
                </a:solidFill>
                <a:latin typeface="Lato" charset="0"/>
                <a:cs typeface="Lato" charset="0"/>
                <a:sym typeface="Lato" charset="0"/>
              </a:rPr>
              <a:t>Scientific</a:t>
            </a:r>
            <a:r>
              <a:rPr lang="es-ES" sz="2400" dirty="0">
                <a:solidFill>
                  <a:srgbClr val="838383"/>
                </a:solidFill>
                <a:latin typeface="Lato" charset="0"/>
                <a:cs typeface="Lato" charset="0"/>
                <a:sym typeface="Lato" charset="0"/>
              </a:rPr>
              <a:t> Director Mr. Simon </a:t>
            </a:r>
            <a:r>
              <a:rPr lang="es-ES" sz="2400" dirty="0" err="1">
                <a:solidFill>
                  <a:srgbClr val="838383"/>
                </a:solidFill>
                <a:latin typeface="Lato" charset="0"/>
                <a:cs typeface="Lato" charset="0"/>
                <a:sym typeface="Lato" charset="0"/>
              </a:rPr>
              <a:t>Hahessy</a:t>
            </a:r>
            <a:r>
              <a:rPr lang="es-ES" sz="2400" dirty="0">
                <a:solidFill>
                  <a:srgbClr val="838383"/>
                </a:solidFill>
                <a:latin typeface="Lato" charset="0"/>
                <a:cs typeface="Lato" charset="0"/>
                <a:sym typeface="Lato" charset="0"/>
              </a:rPr>
              <a:t> </a:t>
            </a:r>
            <a:r>
              <a:rPr lang="es-ES" sz="2400" dirty="0" err="1">
                <a:solidFill>
                  <a:srgbClr val="838383"/>
                </a:solidFill>
                <a:latin typeface="Lato" charset="0"/>
                <a:cs typeface="Lato" charset="0"/>
                <a:sym typeface="Lato" charset="0"/>
              </a:rPr>
              <a:t>who</a:t>
            </a:r>
            <a:r>
              <a:rPr lang="es-ES" sz="2400" dirty="0">
                <a:solidFill>
                  <a:srgbClr val="838383"/>
                </a:solidFill>
                <a:latin typeface="Lato" charset="0"/>
                <a:cs typeface="Lato" charset="0"/>
                <a:sym typeface="Lato" charset="0"/>
              </a:rPr>
              <a:t> </a:t>
            </a:r>
            <a:r>
              <a:rPr lang="es-ES" sz="2400" dirty="0" err="1">
                <a:solidFill>
                  <a:srgbClr val="838383"/>
                </a:solidFill>
                <a:latin typeface="Lato" charset="0"/>
                <a:cs typeface="Lato" charset="0"/>
                <a:sym typeface="Lato" charset="0"/>
              </a:rPr>
              <a:t>headed</a:t>
            </a:r>
            <a:r>
              <a:rPr lang="es-ES" sz="2400" dirty="0">
                <a:solidFill>
                  <a:srgbClr val="838383"/>
                </a:solidFill>
                <a:latin typeface="Lato" charset="0"/>
                <a:cs typeface="Lato" charset="0"/>
                <a:sym typeface="Lato" charset="0"/>
              </a:rPr>
              <a:t> operations </a:t>
            </a:r>
            <a:r>
              <a:rPr lang="es-ES" sz="2400" dirty="0" err="1">
                <a:solidFill>
                  <a:srgbClr val="838383"/>
                </a:solidFill>
                <a:latin typeface="Lato" charset="0"/>
                <a:cs typeface="Lato" charset="0"/>
                <a:sym typeface="Lato" charset="0"/>
              </a:rPr>
              <a:t>since</a:t>
            </a:r>
            <a:r>
              <a:rPr lang="es-ES" sz="2400" dirty="0">
                <a:solidFill>
                  <a:srgbClr val="838383"/>
                </a:solidFill>
                <a:latin typeface="Lato" charset="0"/>
                <a:cs typeface="Lato" charset="0"/>
                <a:sym typeface="Lato" charset="0"/>
              </a:rPr>
              <a:t> AirMD </a:t>
            </a:r>
            <a:r>
              <a:rPr lang="es-ES" sz="2400" dirty="0" err="1">
                <a:solidFill>
                  <a:srgbClr val="838383"/>
                </a:solidFill>
                <a:latin typeface="Lato" charset="0"/>
                <a:cs typeface="Lato" charset="0"/>
                <a:sym typeface="Lato" charset="0"/>
              </a:rPr>
              <a:t>opened</a:t>
            </a:r>
            <a:r>
              <a:rPr lang="es-ES" sz="2400" dirty="0">
                <a:solidFill>
                  <a:srgbClr val="838383"/>
                </a:solidFill>
                <a:latin typeface="Lato" charset="0"/>
                <a:cs typeface="Lato" charset="0"/>
                <a:sym typeface="Lato" charset="0"/>
              </a:rPr>
              <a:t> </a:t>
            </a:r>
            <a:r>
              <a:rPr lang="es-ES" sz="2400" dirty="0" err="1">
                <a:solidFill>
                  <a:srgbClr val="838383"/>
                </a:solidFill>
                <a:latin typeface="Lato" charset="0"/>
                <a:cs typeface="Lato" charset="0"/>
                <a:sym typeface="Lato" charset="0"/>
              </a:rPr>
              <a:t>says</a:t>
            </a:r>
            <a:r>
              <a:rPr lang="es-ES" sz="2400" dirty="0">
                <a:solidFill>
                  <a:srgbClr val="838383"/>
                </a:solidFill>
                <a:latin typeface="Lato" charset="0"/>
                <a:cs typeface="Lato" charset="0"/>
                <a:sym typeface="Lato" charset="0"/>
              </a:rPr>
              <a:t> “According to </a:t>
            </a:r>
            <a:r>
              <a:rPr lang="es-ES" sz="2400" dirty="0" err="1">
                <a:solidFill>
                  <a:srgbClr val="838383"/>
                </a:solidFill>
                <a:latin typeface="Lato" charset="0"/>
                <a:cs typeface="Lato" charset="0"/>
                <a:sym typeface="Lato" charset="0"/>
              </a:rPr>
              <a:t>the</a:t>
            </a:r>
            <a:r>
              <a:rPr lang="es-ES" sz="2400" dirty="0">
                <a:solidFill>
                  <a:srgbClr val="838383"/>
                </a:solidFill>
                <a:latin typeface="Lato" charset="0"/>
                <a:cs typeface="Lato" charset="0"/>
                <a:sym typeface="Lato" charset="0"/>
              </a:rPr>
              <a:t> Environmental Protection Agency, indoor air quality is a greater health hazard than outdoor air pollution with pollutants being up to 100 times higher indoors.”</a:t>
            </a:r>
          </a:p>
          <a:p>
            <a:pPr lvl="0" algn="just" defTabSz="647700">
              <a:lnSpc>
                <a:spcPct val="120000"/>
              </a:lnSpc>
              <a:spcBef>
                <a:spcPts val="1700"/>
              </a:spcBef>
              <a:defRPr/>
            </a:pPr>
            <a:endParaRPr lang="es-ES" sz="2400" dirty="0">
              <a:solidFill>
                <a:srgbClr val="838383"/>
              </a:solidFill>
              <a:latin typeface="Lato" charset="0"/>
              <a:cs typeface="Lato" charset="0"/>
              <a:sym typeface="Lato" charset="0"/>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5131"/>
                                        </p:tgtEl>
                                        <p:attrNameLst>
                                          <p:attrName>style.visibility</p:attrName>
                                        </p:attrNameLst>
                                      </p:cBhvr>
                                      <p:to>
                                        <p:strVal val="visible"/>
                                      </p:to>
                                    </p:set>
                                    <p:animEffect transition="in" filter="dissolve">
                                      <p:cBhvr>
                                        <p:cTn id="7" dur="500"/>
                                        <p:tgtEl>
                                          <p:spTgt spid="5131"/>
                                        </p:tgtEl>
                                      </p:cBhvr>
                                    </p:animEffect>
                                  </p:childTnLst>
                                </p:cTn>
                              </p:par>
                            </p:childTnLst>
                          </p:cTn>
                        </p:par>
                        <p:par>
                          <p:cTn id="8" fill="hold" nodeType="afterGroup">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5126"/>
                                        </p:tgtEl>
                                        <p:attrNameLst>
                                          <p:attrName>style.visibility</p:attrName>
                                        </p:attrNameLst>
                                      </p:cBhvr>
                                      <p:to>
                                        <p:strVal val="visible"/>
                                      </p:to>
                                    </p:set>
                                    <p:anim calcmode="lin" valueType="num">
                                      <p:cBhvr additive="base">
                                        <p:cTn id="11" dur="500" fill="hold"/>
                                        <p:tgtEl>
                                          <p:spTgt spid="5126"/>
                                        </p:tgtEl>
                                        <p:attrNameLst>
                                          <p:attrName>ppt_x</p:attrName>
                                        </p:attrNameLst>
                                      </p:cBhvr>
                                      <p:tavLst>
                                        <p:tav tm="0">
                                          <p:val>
                                            <p:strVal val="1+#ppt_w/2"/>
                                          </p:val>
                                        </p:tav>
                                        <p:tav tm="100000">
                                          <p:val>
                                            <p:strVal val="#ppt_x"/>
                                          </p:val>
                                        </p:tav>
                                      </p:tavLst>
                                    </p:anim>
                                    <p:anim calcmode="lin" valueType="num">
                                      <p:cBhvr additive="base">
                                        <p:cTn id="12" dur="500" fill="hold"/>
                                        <p:tgtEl>
                                          <p:spTgt spid="5126"/>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2" presetClass="entr" presetSubtype="2" fill="hold" grpId="0" nodeType="afterEffect" nodePh="1">
                                  <p:stCondLst>
                                    <p:cond delay="0"/>
                                  </p:stCondLst>
                                  <p:endCondLst>
                                    <p:cond evt="begin" delay="0">
                                      <p:tn val="14"/>
                                    </p:cond>
                                  </p:endCondLst>
                                  <p:childTnLst>
                                    <p:set>
                                      <p:cBhvr>
                                        <p:cTn id="15" dur="1" fill="hold">
                                          <p:stCondLst>
                                            <p:cond delay="0"/>
                                          </p:stCondLst>
                                        </p:cTn>
                                        <p:tgtEl>
                                          <p:spTgt spid="5129"/>
                                        </p:tgtEl>
                                        <p:attrNameLst>
                                          <p:attrName>style.visibility</p:attrName>
                                        </p:attrNameLst>
                                      </p:cBhvr>
                                      <p:to>
                                        <p:strVal val="visible"/>
                                      </p:to>
                                    </p:set>
                                    <p:anim calcmode="lin" valueType="num">
                                      <p:cBhvr additive="base">
                                        <p:cTn id="16" dur="500" fill="hold"/>
                                        <p:tgtEl>
                                          <p:spTgt spid="5129"/>
                                        </p:tgtEl>
                                        <p:attrNameLst>
                                          <p:attrName>ppt_x</p:attrName>
                                        </p:attrNameLst>
                                      </p:cBhvr>
                                      <p:tavLst>
                                        <p:tav tm="0">
                                          <p:val>
                                            <p:strVal val="1+#ppt_w/2"/>
                                          </p:val>
                                        </p:tav>
                                        <p:tav tm="100000">
                                          <p:val>
                                            <p:strVal val="#ppt_x"/>
                                          </p:val>
                                        </p:tav>
                                      </p:tavLst>
                                    </p:anim>
                                    <p:anim calcmode="lin" valueType="num">
                                      <p:cBhvr additive="base">
                                        <p:cTn id="17" dur="500" fill="hold"/>
                                        <p:tgtEl>
                                          <p:spTgt spid="5129"/>
                                        </p:tgtEl>
                                        <p:attrNameLst>
                                          <p:attrName>ppt_y</p:attrName>
                                        </p:attrNameLst>
                                      </p:cBhvr>
                                      <p:tavLst>
                                        <p:tav tm="0">
                                          <p:val>
                                            <p:strVal val="#ppt_y"/>
                                          </p:val>
                                        </p:tav>
                                        <p:tav tm="100000">
                                          <p:val>
                                            <p:strVal val="#ppt_y"/>
                                          </p:val>
                                        </p:tav>
                                      </p:tavLst>
                                    </p:anim>
                                  </p:childTnLst>
                                </p:cTn>
                              </p:par>
                            </p:childTnLst>
                          </p:cTn>
                        </p:par>
                        <p:par>
                          <p:cTn id="18" fill="hold" nodeType="afterGroup">
                            <p:stCondLst>
                              <p:cond delay="1500"/>
                            </p:stCondLst>
                            <p:childTnLst>
                              <p:par>
                                <p:cTn id="19" presetID="22" presetClass="entr" presetSubtype="8" fill="hold" nodeType="afterEffect">
                                  <p:stCondLst>
                                    <p:cond delay="0"/>
                                  </p:stCondLst>
                                  <p:childTnLst>
                                    <p:set>
                                      <p:cBhvr>
                                        <p:cTn id="20" dur="1" fill="hold">
                                          <p:stCondLst>
                                            <p:cond delay="0"/>
                                          </p:stCondLst>
                                        </p:cTn>
                                        <p:tgtEl>
                                          <p:spTgt spid="5127"/>
                                        </p:tgtEl>
                                        <p:attrNameLst>
                                          <p:attrName>style.visibility</p:attrName>
                                        </p:attrNameLst>
                                      </p:cBhvr>
                                      <p:to>
                                        <p:strVal val="visible"/>
                                      </p:to>
                                    </p:set>
                                    <p:animEffect transition="in" filter="wipe(left)">
                                      <p:cBhvr>
                                        <p:cTn id="21" dur="500"/>
                                        <p:tgtEl>
                                          <p:spTgt spid="5127"/>
                                        </p:tgtEl>
                                      </p:cBhvr>
                                    </p:animEffect>
                                  </p:childTnLst>
                                </p:cTn>
                              </p:par>
                            </p:childTnLst>
                          </p:cTn>
                        </p:par>
                        <p:par>
                          <p:cTn id="22" fill="hold" nodeType="afterGroup">
                            <p:stCondLst>
                              <p:cond delay="2000"/>
                            </p:stCondLst>
                            <p:childTnLst>
                              <p:par>
                                <p:cTn id="23" presetID="2" presetClass="entr" presetSubtype="2" fill="hold" grpId="0" nodeType="afterEffect" nodePh="1">
                                  <p:stCondLst>
                                    <p:cond delay="0"/>
                                  </p:stCondLst>
                                  <p:endCondLst>
                                    <p:cond evt="begin" delay="0">
                                      <p:tn val="23"/>
                                    </p:cond>
                                  </p:endCondLst>
                                  <p:childTnLst>
                                    <p:set>
                                      <p:cBhvr>
                                        <p:cTn id="24" dur="1" fill="hold">
                                          <p:stCondLst>
                                            <p:cond delay="0"/>
                                          </p:stCondLst>
                                        </p:cTn>
                                        <p:tgtEl>
                                          <p:spTgt spid="5125"/>
                                        </p:tgtEl>
                                        <p:attrNameLst>
                                          <p:attrName>style.visibility</p:attrName>
                                        </p:attrNameLst>
                                      </p:cBhvr>
                                      <p:to>
                                        <p:strVal val="visible"/>
                                      </p:to>
                                    </p:set>
                                    <p:anim calcmode="lin" valueType="num">
                                      <p:cBhvr additive="base">
                                        <p:cTn id="25" dur="500" fill="hold"/>
                                        <p:tgtEl>
                                          <p:spTgt spid="5125"/>
                                        </p:tgtEl>
                                        <p:attrNameLst>
                                          <p:attrName>ppt_x</p:attrName>
                                        </p:attrNameLst>
                                      </p:cBhvr>
                                      <p:tavLst>
                                        <p:tav tm="0">
                                          <p:val>
                                            <p:strVal val="1+#ppt_w/2"/>
                                          </p:val>
                                        </p:tav>
                                        <p:tav tm="100000">
                                          <p:val>
                                            <p:strVal val="#ppt_x"/>
                                          </p:val>
                                        </p:tav>
                                      </p:tavLst>
                                    </p:anim>
                                    <p:anim calcmode="lin" valueType="num">
                                      <p:cBhvr additive="base">
                                        <p:cTn id="26" dur="500" fill="hold"/>
                                        <p:tgtEl>
                                          <p:spTgt spid="5125"/>
                                        </p:tgtEl>
                                        <p:attrNameLst>
                                          <p:attrName>ppt_y</p:attrName>
                                        </p:attrNameLst>
                                      </p:cBhvr>
                                      <p:tavLst>
                                        <p:tav tm="0">
                                          <p:val>
                                            <p:strVal val="#ppt_y"/>
                                          </p:val>
                                        </p:tav>
                                        <p:tav tm="100000">
                                          <p:val>
                                            <p:strVal val="#ppt_y"/>
                                          </p:val>
                                        </p:tav>
                                      </p:tavLst>
                                    </p:anim>
                                  </p:childTnLst>
                                </p:cTn>
                              </p:par>
                            </p:childTnLst>
                          </p:cTn>
                        </p:par>
                        <p:par>
                          <p:cTn id="27" fill="hold" nodeType="afterGroup">
                            <p:stCondLst>
                              <p:cond delay="2500"/>
                            </p:stCondLst>
                            <p:childTnLst>
                              <p:par>
                                <p:cTn id="28" presetID="22" presetClass="entr" presetSubtype="8" fill="hold" nodeType="afterEffect">
                                  <p:stCondLst>
                                    <p:cond delay="0"/>
                                  </p:stCondLst>
                                  <p:childTnLst>
                                    <p:set>
                                      <p:cBhvr>
                                        <p:cTn id="29" dur="1" fill="hold">
                                          <p:stCondLst>
                                            <p:cond delay="0"/>
                                          </p:stCondLst>
                                        </p:cTn>
                                        <p:tgtEl>
                                          <p:spTgt spid="5130"/>
                                        </p:tgtEl>
                                        <p:attrNameLst>
                                          <p:attrName>style.visibility</p:attrName>
                                        </p:attrNameLst>
                                      </p:cBhvr>
                                      <p:to>
                                        <p:strVal val="visible"/>
                                      </p:to>
                                    </p:set>
                                    <p:animEffect transition="in" filter="wipe(left)">
                                      <p:cBhvr>
                                        <p:cTn id="30" dur="500"/>
                                        <p:tgtEl>
                                          <p:spTgt spid="5130"/>
                                        </p:tgtEl>
                                      </p:cBhvr>
                                    </p:animEffect>
                                  </p:childTnLst>
                                </p:cTn>
                              </p:par>
                            </p:childTnLst>
                          </p:cTn>
                        </p:par>
                        <p:par>
                          <p:cTn id="31" fill="hold" nodeType="afterGroup">
                            <p:stCondLst>
                              <p:cond delay="3000"/>
                            </p:stCondLst>
                            <p:childTnLst>
                              <p:par>
                                <p:cTn id="32" presetID="2" presetClass="entr" presetSubtype="2" fill="hold" grpId="0" nodeType="afterEffect">
                                  <p:stCondLst>
                                    <p:cond delay="0"/>
                                  </p:stCondLst>
                                  <p:childTnLst>
                                    <p:set>
                                      <p:cBhvr>
                                        <p:cTn id="33" dur="1" fill="hold">
                                          <p:stCondLst>
                                            <p:cond delay="0"/>
                                          </p:stCondLst>
                                        </p:cTn>
                                        <p:tgtEl>
                                          <p:spTgt spid="5128"/>
                                        </p:tgtEl>
                                        <p:attrNameLst>
                                          <p:attrName>style.visibility</p:attrName>
                                        </p:attrNameLst>
                                      </p:cBhvr>
                                      <p:to>
                                        <p:strVal val="visible"/>
                                      </p:to>
                                    </p:set>
                                    <p:anim calcmode="lin" valueType="num">
                                      <p:cBhvr additive="base">
                                        <p:cTn id="34" dur="500" fill="hold"/>
                                        <p:tgtEl>
                                          <p:spTgt spid="5128"/>
                                        </p:tgtEl>
                                        <p:attrNameLst>
                                          <p:attrName>ppt_x</p:attrName>
                                        </p:attrNameLst>
                                      </p:cBhvr>
                                      <p:tavLst>
                                        <p:tav tm="0">
                                          <p:val>
                                            <p:strVal val="1+#ppt_w/2"/>
                                          </p:val>
                                        </p:tav>
                                        <p:tav tm="100000">
                                          <p:val>
                                            <p:strVal val="#ppt_x"/>
                                          </p:val>
                                        </p:tav>
                                      </p:tavLst>
                                    </p:anim>
                                    <p:anim calcmode="lin" valueType="num">
                                      <p:cBhvr additive="base">
                                        <p:cTn id="35" dur="500" fill="hold"/>
                                        <p:tgtEl>
                                          <p:spTgt spid="5128"/>
                                        </p:tgtEl>
                                        <p:attrNameLst>
                                          <p:attrName>ppt_y</p:attrName>
                                        </p:attrNameLst>
                                      </p:cBhvr>
                                      <p:tavLst>
                                        <p:tav tm="0">
                                          <p:val>
                                            <p:strVal val="#ppt_y"/>
                                          </p:val>
                                        </p:tav>
                                        <p:tav tm="100000">
                                          <p:val>
                                            <p:strVal val="#ppt_y"/>
                                          </p:val>
                                        </p:tav>
                                      </p:tavLst>
                                    </p:anim>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p:cTn id="39" dur="400" fill="hold"/>
                                        <p:tgtEl>
                                          <p:spTgt spid="16"/>
                                        </p:tgtEl>
                                        <p:attrNameLst>
                                          <p:attrName>ppt_w</p:attrName>
                                        </p:attrNameLst>
                                      </p:cBhvr>
                                      <p:tavLst>
                                        <p:tav tm="0">
                                          <p:val>
                                            <p:fltVal val="0"/>
                                          </p:val>
                                        </p:tav>
                                        <p:tav tm="100000">
                                          <p:val>
                                            <p:strVal val="#ppt_w"/>
                                          </p:val>
                                        </p:tav>
                                      </p:tavLst>
                                    </p:anim>
                                    <p:anim calcmode="lin" valueType="num">
                                      <p:cBhvr>
                                        <p:cTn id="40" dur="400" fill="hold"/>
                                        <p:tgtEl>
                                          <p:spTgt spid="16"/>
                                        </p:tgtEl>
                                        <p:attrNameLst>
                                          <p:attrName>ppt_h</p:attrName>
                                        </p:attrNameLst>
                                      </p:cBhvr>
                                      <p:tavLst>
                                        <p:tav tm="0">
                                          <p:val>
                                            <p:fltVal val="0"/>
                                          </p:val>
                                        </p:tav>
                                        <p:tav tm="100000">
                                          <p:val>
                                            <p:strVal val="#ppt_h"/>
                                          </p:val>
                                        </p:tav>
                                      </p:tavLst>
                                    </p:anim>
                                    <p:animEffect transition="in" filter="fade">
                                      <p:cBhvr>
                                        <p:cTn id="41" dur="4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5" grpId="0" autoUpdateAnimBg="0"/>
      <p:bldP spid="5126" grpId="0" autoUpdateAnimBg="0"/>
      <p:bldP spid="5128" grpId="0" autoUpdateAnimBg="0"/>
      <p:bldP spid="5129" grpId="0" autoUpdateAnimBg="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AutoShape 1"/>
          <p:cNvSpPr>
            <a:spLocks/>
          </p:cNvSpPr>
          <p:nvPr/>
        </p:nvSpPr>
        <p:spPr bwMode="auto">
          <a:xfrm>
            <a:off x="2974976" y="1241376"/>
            <a:ext cx="12474575" cy="838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algn="l">
              <a:defRPr/>
            </a:pPr>
            <a:r>
              <a:rPr lang="es-ES" sz="5000" dirty="0" err="1">
                <a:solidFill>
                  <a:srgbClr val="53585F"/>
                </a:solidFill>
                <a:cs typeface="League Gothic" charset="0"/>
              </a:rPr>
              <a:t>Get</a:t>
            </a:r>
            <a:r>
              <a:rPr lang="es-ES" sz="5000" dirty="0">
                <a:solidFill>
                  <a:srgbClr val="53585F"/>
                </a:solidFill>
                <a:cs typeface="League Gothic" charset="0"/>
              </a:rPr>
              <a:t> to </a:t>
            </a:r>
            <a:r>
              <a:rPr lang="es-ES" sz="5000" dirty="0" err="1">
                <a:solidFill>
                  <a:srgbClr val="53585F"/>
                </a:solidFill>
                <a:cs typeface="League Gothic" charset="0"/>
              </a:rPr>
              <a:t>Know</a:t>
            </a:r>
            <a:r>
              <a:rPr lang="es-ES" sz="5000" dirty="0">
                <a:solidFill>
                  <a:srgbClr val="53585F"/>
                </a:solidFill>
                <a:cs typeface="League Gothic" charset="0"/>
              </a:rPr>
              <a:t> </a:t>
            </a:r>
            <a:r>
              <a:rPr lang="es-ES" sz="5000" dirty="0" err="1">
                <a:solidFill>
                  <a:srgbClr val="53585F"/>
                </a:solidFill>
                <a:cs typeface="League Gothic" charset="0"/>
              </a:rPr>
              <a:t>Our</a:t>
            </a:r>
            <a:r>
              <a:rPr lang="es-ES" sz="5000" dirty="0">
                <a:solidFill>
                  <a:srgbClr val="53585F"/>
                </a:solidFill>
                <a:cs typeface="League Gothic" charset="0"/>
              </a:rPr>
              <a:t> </a:t>
            </a:r>
            <a:r>
              <a:rPr lang="es-ES" sz="5000" dirty="0" err="1">
                <a:solidFill>
                  <a:srgbClr val="53585F"/>
                </a:solidFill>
                <a:cs typeface="League Gothic" charset="0"/>
              </a:rPr>
              <a:t>Founder</a:t>
            </a:r>
            <a:endParaRPr lang="es-ES" sz="5000" dirty="0">
              <a:cs typeface="League Gothic" charset="0"/>
            </a:endParaRPr>
          </a:p>
        </p:txBody>
      </p:sp>
      <p:sp>
        <p:nvSpPr>
          <p:cNvPr id="9218" name="Line 2"/>
          <p:cNvSpPr>
            <a:spLocks noChangeShapeType="1"/>
          </p:cNvSpPr>
          <p:nvPr/>
        </p:nvSpPr>
        <p:spPr bwMode="auto">
          <a:xfrm>
            <a:off x="2747963" y="2609801"/>
            <a:ext cx="18815050" cy="0"/>
          </a:xfrm>
          <a:prstGeom prst="line">
            <a:avLst/>
          </a:prstGeom>
          <a:noFill/>
          <a:ln w="25400" cap="flat" cmpd="sng">
            <a:solidFill>
              <a:srgbClr val="DCDEE0"/>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5600">
              <a:effectLst>
                <a:outerShdw blurRad="38100" dist="38100" dir="2700000" algn="tl">
                  <a:srgbClr val="DDDDDD"/>
                </a:outerShdw>
              </a:effectLst>
              <a:latin typeface="Gill Sans" charset="0"/>
              <a:cs typeface="Gill Sans" charset="0"/>
              <a:sym typeface="Gill Sans" charset="0"/>
            </a:endParaRPr>
          </a:p>
        </p:txBody>
      </p:sp>
      <p:sp>
        <p:nvSpPr>
          <p:cNvPr id="9219" name="AutoShape 3"/>
          <p:cNvSpPr>
            <a:spLocks/>
          </p:cNvSpPr>
          <p:nvPr/>
        </p:nvSpPr>
        <p:spPr bwMode="auto">
          <a:xfrm>
            <a:off x="3118992" y="2015524"/>
            <a:ext cx="7780338" cy="279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gn="just" defTabSz="647700">
              <a:lnSpc>
                <a:spcPct val="120000"/>
              </a:lnSpc>
              <a:spcBef>
                <a:spcPts val="1700"/>
              </a:spcBef>
              <a:defRPr/>
            </a:pPr>
            <a:r>
              <a:rPr lang="es-ES" sz="2400" b="1" dirty="0" err="1">
                <a:solidFill>
                  <a:srgbClr val="838383"/>
                </a:solidFill>
                <a:latin typeface="Lato" charset="0"/>
                <a:cs typeface="Lato" charset="0"/>
                <a:sym typeface="Lato" charset="0"/>
              </a:rPr>
              <a:t>Meet</a:t>
            </a:r>
            <a:r>
              <a:rPr lang="es-ES" sz="2400" b="1" dirty="0">
                <a:solidFill>
                  <a:srgbClr val="838383"/>
                </a:solidFill>
                <a:latin typeface="Lato" charset="0"/>
                <a:cs typeface="Lato" charset="0"/>
                <a:sym typeface="Lato" charset="0"/>
              </a:rPr>
              <a:t> </a:t>
            </a:r>
            <a:r>
              <a:rPr lang="es-ES" sz="2400" b="1" dirty="0" err="1">
                <a:solidFill>
                  <a:srgbClr val="838383"/>
                </a:solidFill>
                <a:latin typeface="Lato" charset="0"/>
                <a:cs typeface="Lato" charset="0"/>
                <a:sym typeface="Lato" charset="0"/>
              </a:rPr>
              <a:t>Simon</a:t>
            </a:r>
            <a:r>
              <a:rPr lang="es-ES" sz="2400" b="1" dirty="0">
                <a:solidFill>
                  <a:srgbClr val="838383"/>
                </a:solidFill>
                <a:latin typeface="Lato" charset="0"/>
                <a:cs typeface="Lato" charset="0"/>
                <a:sym typeface="Lato" charset="0"/>
              </a:rPr>
              <a:t> </a:t>
            </a:r>
            <a:r>
              <a:rPr lang="es-ES" sz="2400" b="1" dirty="0" err="1">
                <a:solidFill>
                  <a:srgbClr val="838383"/>
                </a:solidFill>
                <a:latin typeface="Lato" charset="0"/>
                <a:cs typeface="Lato" charset="0"/>
                <a:sym typeface="Lato" charset="0"/>
              </a:rPr>
              <a:t>Hahessy</a:t>
            </a:r>
            <a:endParaRPr lang="es-ES" sz="2400" b="1" dirty="0">
              <a:solidFill>
                <a:srgbClr val="838383"/>
              </a:solidFill>
              <a:latin typeface="Lato" charset="0"/>
              <a:cs typeface="Lato" charset="0"/>
              <a:sym typeface="Lato" charset="0"/>
            </a:endParaRPr>
          </a:p>
        </p:txBody>
      </p:sp>
      <p:sp>
        <p:nvSpPr>
          <p:cNvPr id="9220" name="AutoShape 4"/>
          <p:cNvSpPr>
            <a:spLocks/>
          </p:cNvSpPr>
          <p:nvPr/>
        </p:nvSpPr>
        <p:spPr bwMode="auto">
          <a:xfrm>
            <a:off x="2697163" y="1127076"/>
            <a:ext cx="157163" cy="1285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solidFill>
            <a:srgbClr val="00A7E1"/>
          </a:solidFill>
          <a:ln>
            <a:noFill/>
          </a:ln>
          <a:effectLst/>
        </p:spPr>
        <p:txBody>
          <a:bodyPr lIns="0" tIns="0" rIns="0" bIns="0" anchor="ctr"/>
          <a:lstStyle/>
          <a:p>
            <a:pPr>
              <a:defRPr/>
            </a:pPr>
            <a:endParaRPr lang="es-ES" sz="5600">
              <a:effectLst>
                <a:outerShdw blurRad="38100" dist="38100" dir="2700000" algn="tl">
                  <a:srgbClr val="000000"/>
                </a:outerShdw>
              </a:effectLst>
              <a:latin typeface="Gill Sans" charset="0"/>
              <a:cs typeface="Gill Sans" charset="0"/>
              <a:sym typeface="Gill Sans" charset="0"/>
            </a:endParaRPr>
          </a:p>
        </p:txBody>
      </p:sp>
      <p:sp>
        <p:nvSpPr>
          <p:cNvPr id="9222" name="AutoShape 6"/>
          <p:cNvSpPr>
            <a:spLocks/>
          </p:cNvSpPr>
          <p:nvPr/>
        </p:nvSpPr>
        <p:spPr bwMode="auto">
          <a:xfrm>
            <a:off x="8020299" y="6472214"/>
            <a:ext cx="13604750" cy="655798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gn="just" defTabSz="647700">
              <a:lnSpc>
                <a:spcPct val="120000"/>
              </a:lnSpc>
              <a:spcBef>
                <a:spcPts val="1700"/>
              </a:spcBef>
              <a:defRPr/>
            </a:pPr>
            <a:r>
              <a:rPr lang="es-ES" sz="2400" dirty="0">
                <a:solidFill>
                  <a:srgbClr val="838383"/>
                </a:solidFill>
                <a:latin typeface="Lato" charset="0"/>
                <a:cs typeface="Lato" charset="0"/>
                <a:sym typeface="Lato" charset="0"/>
              </a:rPr>
              <a:t>Mr. Hahessy has been in the environmental industry for almost twenty years, prior to founding AirMD Inc in 2008, he served for ten years as the Vice President and Scientific Director of a nationally accredited environmental laboratory where he directed the laboratory analysis, field work, risk assessment procedures, and quality assurance compliance. His field of expertise includes industrial hygiene and environmental assessments for governmental, industrial, </a:t>
            </a:r>
            <a:r>
              <a:rPr lang="es-ES" sz="2400" dirty="0" err="1">
                <a:solidFill>
                  <a:srgbClr val="838383"/>
                </a:solidFill>
                <a:latin typeface="Lato" charset="0"/>
                <a:cs typeface="Lato" charset="0"/>
                <a:sym typeface="Lato" charset="0"/>
              </a:rPr>
              <a:t>healthcare</a:t>
            </a:r>
            <a:r>
              <a:rPr lang="es-ES" sz="2400" dirty="0">
                <a:solidFill>
                  <a:srgbClr val="838383"/>
                </a:solidFill>
                <a:latin typeface="Lato" charset="0"/>
                <a:cs typeface="Lato" charset="0"/>
                <a:sym typeface="Lato" charset="0"/>
              </a:rPr>
              <a:t>, </a:t>
            </a:r>
            <a:r>
              <a:rPr lang="es-ES" sz="2400" dirty="0" err="1">
                <a:solidFill>
                  <a:srgbClr val="838383"/>
                </a:solidFill>
                <a:latin typeface="Lato" charset="0"/>
                <a:cs typeface="Lato" charset="0"/>
                <a:sym typeface="Lato" charset="0"/>
              </a:rPr>
              <a:t>educational</a:t>
            </a:r>
            <a:r>
              <a:rPr lang="es-ES" sz="2400" dirty="0">
                <a:solidFill>
                  <a:srgbClr val="838383"/>
                </a:solidFill>
                <a:latin typeface="Lato" charset="0"/>
                <a:cs typeface="Lato" charset="0"/>
                <a:sym typeface="Lato" charset="0"/>
              </a:rPr>
              <a:t> and residential and commercial buildings. His work has been published by the “American Academy of Clinical Toxicology,” and the “European Association of Poisons Centers and Clinical Toxicologists.” Mr. </a:t>
            </a:r>
            <a:r>
              <a:rPr lang="es-ES" sz="2400" dirty="0" err="1">
                <a:solidFill>
                  <a:srgbClr val="838383"/>
                </a:solidFill>
                <a:latin typeface="Lato" charset="0"/>
                <a:cs typeface="Lato" charset="0"/>
                <a:sym typeface="Lato" charset="0"/>
              </a:rPr>
              <a:t>Hahessy</a:t>
            </a:r>
            <a:r>
              <a:rPr lang="es-ES" sz="2400" dirty="0">
                <a:solidFill>
                  <a:srgbClr val="838383"/>
                </a:solidFill>
                <a:latin typeface="Lato" charset="0"/>
                <a:cs typeface="Lato" charset="0"/>
                <a:sym typeface="Lato" charset="0"/>
              </a:rPr>
              <a:t> also served as an educational instructor for the IAQA certification courses including the Certified Indoor Environmental Consultant and Certified Mold Remediation curriculum. </a:t>
            </a:r>
          </a:p>
          <a:p>
            <a:pPr algn="just" defTabSz="647700">
              <a:lnSpc>
                <a:spcPct val="120000"/>
              </a:lnSpc>
              <a:spcBef>
                <a:spcPts val="1700"/>
              </a:spcBef>
              <a:defRPr/>
            </a:pPr>
            <a:r>
              <a:rPr lang="es-ES" sz="2400" dirty="0">
                <a:solidFill>
                  <a:srgbClr val="838383"/>
                </a:solidFill>
                <a:latin typeface="Lato" charset="0"/>
                <a:cs typeface="Lato" charset="0"/>
                <a:sym typeface="Lato" charset="0"/>
              </a:rPr>
              <a:t>Mr. Hahessy is a graduate of the University of Coventry, Coventry England, with focus on Environmental Science and is certified in both Pollution Assessment and Applied Biology. </a:t>
            </a:r>
          </a:p>
        </p:txBody>
      </p:sp>
      <p:sp>
        <p:nvSpPr>
          <p:cNvPr id="9223" name="AutoShape 7"/>
          <p:cNvSpPr>
            <a:spLocks/>
          </p:cNvSpPr>
          <p:nvPr/>
        </p:nvSpPr>
        <p:spPr bwMode="auto">
          <a:xfrm>
            <a:off x="8015536" y="5613376"/>
            <a:ext cx="9134475" cy="6365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algn="l">
              <a:defRPr/>
            </a:pPr>
            <a:r>
              <a:rPr lang="es-ES" sz="3500" dirty="0">
                <a:solidFill>
                  <a:srgbClr val="53585F"/>
                </a:solidFill>
                <a:cs typeface="League Gothic" charset="0"/>
              </a:rPr>
              <a:t>Background</a:t>
            </a:r>
            <a:endParaRPr lang="es-ES" dirty="0">
              <a:cs typeface="League Gothic" charset="0"/>
            </a:endParaRPr>
          </a:p>
        </p:txBody>
      </p:sp>
      <p:sp>
        <p:nvSpPr>
          <p:cNvPr id="9224" name="Line 8"/>
          <p:cNvSpPr>
            <a:spLocks noChangeShapeType="1"/>
          </p:cNvSpPr>
          <p:nvPr/>
        </p:nvSpPr>
        <p:spPr bwMode="auto">
          <a:xfrm>
            <a:off x="8036174" y="6324600"/>
            <a:ext cx="9263062" cy="0"/>
          </a:xfrm>
          <a:prstGeom prst="line">
            <a:avLst/>
          </a:prstGeom>
          <a:noFill/>
          <a:ln w="25400" cap="flat" cmpd="sng">
            <a:solidFill>
              <a:srgbClr val="DCDEE0"/>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5600">
              <a:effectLst>
                <a:outerShdw blurRad="38100" dist="38100" dir="2700000" algn="tl">
                  <a:srgbClr val="DDDDDD"/>
                </a:outerShdw>
              </a:effectLst>
              <a:latin typeface="Gill Sans" charset="0"/>
              <a:cs typeface="Gill Sans" charset="0"/>
              <a:sym typeface="Gill Sans" charset="0"/>
            </a:endParaRPr>
          </a:p>
        </p:txBody>
      </p:sp>
      <p:sp>
        <p:nvSpPr>
          <p:cNvPr id="9225" name="AutoShape 9"/>
          <p:cNvSpPr>
            <a:spLocks/>
          </p:cNvSpPr>
          <p:nvPr/>
        </p:nvSpPr>
        <p:spPr bwMode="auto">
          <a:xfrm>
            <a:off x="2686944" y="9666312"/>
            <a:ext cx="5112568" cy="17113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lgn="just">
              <a:defRPr/>
            </a:pPr>
            <a:r>
              <a:rPr lang="es-ES" sz="4400" b="1" dirty="0">
                <a:solidFill>
                  <a:srgbClr val="505150"/>
                </a:solidFill>
                <a:cs typeface="League Gothic" charset="0"/>
              </a:rPr>
              <a:t>SIMON HAHESSY</a:t>
            </a:r>
            <a:endParaRPr lang="es-ES" sz="4400" dirty="0">
              <a:solidFill>
                <a:srgbClr val="505150"/>
              </a:solidFill>
              <a:cs typeface="League Gothic" charset="0"/>
            </a:endParaRPr>
          </a:p>
        </p:txBody>
      </p:sp>
      <p:sp>
        <p:nvSpPr>
          <p:cNvPr id="9227" name="AutoShape 11"/>
          <p:cNvSpPr>
            <a:spLocks/>
          </p:cNvSpPr>
          <p:nvPr/>
        </p:nvSpPr>
        <p:spPr bwMode="auto">
          <a:xfrm>
            <a:off x="2741613" y="10793413"/>
            <a:ext cx="3582987" cy="6365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algn="l">
              <a:defRPr/>
            </a:pPr>
            <a:r>
              <a:rPr lang="es-ES" sz="2400" dirty="0">
                <a:solidFill>
                  <a:srgbClr val="6D6E70"/>
                </a:solidFill>
                <a:cs typeface="League Gothic" charset="0"/>
              </a:rPr>
              <a:t>SCIENTIFIC DIRECTOR</a:t>
            </a:r>
          </a:p>
        </p:txBody>
      </p:sp>
      <p:sp>
        <p:nvSpPr>
          <p:cNvPr id="9229" name="AutoShape 13"/>
          <p:cNvSpPr>
            <a:spLocks/>
          </p:cNvSpPr>
          <p:nvPr/>
        </p:nvSpPr>
        <p:spPr bwMode="auto">
          <a:xfrm>
            <a:off x="2701926" y="2887613"/>
            <a:ext cx="18815050" cy="9493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gn="just" defTabSz="647700">
              <a:lnSpc>
                <a:spcPct val="120000"/>
              </a:lnSpc>
              <a:spcBef>
                <a:spcPts val="1700"/>
              </a:spcBef>
              <a:defRPr/>
            </a:pPr>
            <a:r>
              <a:rPr lang="es-ES" sz="2400" i="1" dirty="0">
                <a:solidFill>
                  <a:srgbClr val="838383"/>
                </a:solidFill>
                <a:latin typeface="Lato" charset="0"/>
                <a:cs typeface="Lato" charset="0"/>
                <a:sym typeface="Lato" charset="0"/>
              </a:rPr>
              <a:t>“The indoor environment has always </a:t>
            </a:r>
            <a:r>
              <a:rPr lang="es-ES" sz="2400" i="1" dirty="0" err="1">
                <a:solidFill>
                  <a:srgbClr val="838383"/>
                </a:solidFill>
                <a:latin typeface="Lato" charset="0"/>
                <a:cs typeface="Lato" charset="0"/>
                <a:sym typeface="Lato" charset="0"/>
              </a:rPr>
              <a:t>been</a:t>
            </a:r>
            <a:r>
              <a:rPr lang="es-ES" sz="2400" i="1" dirty="0">
                <a:solidFill>
                  <a:srgbClr val="838383"/>
                </a:solidFill>
                <a:latin typeface="Lato" charset="0"/>
                <a:cs typeface="Lato" charset="0"/>
                <a:sym typeface="Lato" charset="0"/>
              </a:rPr>
              <a:t> </a:t>
            </a:r>
            <a:r>
              <a:rPr lang="es-ES" sz="2400" i="1" dirty="0" err="1">
                <a:solidFill>
                  <a:srgbClr val="838383"/>
                </a:solidFill>
                <a:latin typeface="Lato" charset="0"/>
                <a:cs typeface="Lato" charset="0"/>
                <a:sym typeface="Lato" charset="0"/>
              </a:rPr>
              <a:t>my</a:t>
            </a:r>
            <a:r>
              <a:rPr lang="es-ES" sz="2400" i="1" dirty="0">
                <a:solidFill>
                  <a:srgbClr val="838383"/>
                </a:solidFill>
                <a:latin typeface="Lato" charset="0"/>
                <a:cs typeface="Lato" charset="0"/>
                <a:sym typeface="Lato" charset="0"/>
              </a:rPr>
              <a:t> </a:t>
            </a:r>
            <a:r>
              <a:rPr lang="es-ES" sz="2400" i="1" dirty="0" err="1">
                <a:solidFill>
                  <a:srgbClr val="838383"/>
                </a:solidFill>
                <a:latin typeface="Lato" charset="0"/>
                <a:cs typeface="Lato" charset="0"/>
                <a:sym typeface="Lato" charset="0"/>
              </a:rPr>
              <a:t>passion</a:t>
            </a:r>
            <a:r>
              <a:rPr lang="es-ES" sz="2400" i="1" dirty="0">
                <a:solidFill>
                  <a:srgbClr val="838383"/>
                </a:solidFill>
                <a:latin typeface="Lato" charset="0"/>
                <a:cs typeface="Lato" charset="0"/>
                <a:sym typeface="Lato" charset="0"/>
              </a:rPr>
              <a:t> </a:t>
            </a:r>
            <a:r>
              <a:rPr lang="es-ES" sz="2400" i="1" dirty="0" err="1">
                <a:solidFill>
                  <a:srgbClr val="838383"/>
                </a:solidFill>
                <a:latin typeface="Lato" charset="0"/>
                <a:cs typeface="Lato" charset="0"/>
                <a:sym typeface="Lato" charset="0"/>
              </a:rPr>
              <a:t>throughout</a:t>
            </a:r>
            <a:r>
              <a:rPr lang="es-ES" sz="2400" i="1" dirty="0">
                <a:solidFill>
                  <a:srgbClr val="838383"/>
                </a:solidFill>
                <a:latin typeface="Lato" charset="0"/>
                <a:cs typeface="Lato" charset="0"/>
                <a:sym typeface="Lato" charset="0"/>
              </a:rPr>
              <a:t> </a:t>
            </a:r>
            <a:r>
              <a:rPr lang="es-ES" sz="2400" i="1" dirty="0" err="1">
                <a:solidFill>
                  <a:srgbClr val="838383"/>
                </a:solidFill>
                <a:latin typeface="Lato" charset="0"/>
                <a:cs typeface="Lato" charset="0"/>
                <a:sym typeface="Lato" charset="0"/>
              </a:rPr>
              <a:t>my</a:t>
            </a:r>
            <a:r>
              <a:rPr lang="es-ES" sz="2400" i="1" dirty="0">
                <a:solidFill>
                  <a:srgbClr val="838383"/>
                </a:solidFill>
                <a:latin typeface="Lato" charset="0"/>
                <a:cs typeface="Lato" charset="0"/>
                <a:sym typeface="Lato" charset="0"/>
              </a:rPr>
              <a:t> </a:t>
            </a:r>
            <a:r>
              <a:rPr lang="es-ES" sz="2400" i="1" dirty="0" err="1">
                <a:solidFill>
                  <a:srgbClr val="838383"/>
                </a:solidFill>
                <a:latin typeface="Lato" charset="0"/>
                <a:cs typeface="Lato" charset="0"/>
                <a:sym typeface="Lato" charset="0"/>
              </a:rPr>
              <a:t>entire</a:t>
            </a:r>
            <a:r>
              <a:rPr lang="es-ES" sz="2400" i="1" dirty="0">
                <a:solidFill>
                  <a:srgbClr val="838383"/>
                </a:solidFill>
                <a:latin typeface="Lato" charset="0"/>
                <a:cs typeface="Lato" charset="0"/>
                <a:sym typeface="Lato" charset="0"/>
              </a:rPr>
              <a:t> career. I am driven to make indoor environments safer for the people who work or live in them. AirMD LLC. </a:t>
            </a:r>
            <a:r>
              <a:rPr lang="es-ES" sz="2400" i="1" dirty="0" err="1">
                <a:solidFill>
                  <a:srgbClr val="838383"/>
                </a:solidFill>
                <a:latin typeface="Lato" charset="0"/>
                <a:cs typeface="Lato" charset="0"/>
                <a:sym typeface="Lato" charset="0"/>
              </a:rPr>
              <a:t>was</a:t>
            </a:r>
            <a:r>
              <a:rPr lang="es-ES" sz="2400" i="1" dirty="0">
                <a:solidFill>
                  <a:srgbClr val="838383"/>
                </a:solidFill>
                <a:latin typeface="Lato" charset="0"/>
                <a:cs typeface="Lato" charset="0"/>
                <a:sym typeface="Lato" charset="0"/>
              </a:rPr>
              <a:t> </a:t>
            </a:r>
            <a:r>
              <a:rPr lang="es-ES" sz="2400" i="1" dirty="0" err="1">
                <a:solidFill>
                  <a:srgbClr val="838383"/>
                </a:solidFill>
                <a:latin typeface="Lato" charset="0"/>
                <a:cs typeface="Lato" charset="0"/>
                <a:sym typeface="Lato" charset="0"/>
              </a:rPr>
              <a:t>founded</a:t>
            </a:r>
            <a:r>
              <a:rPr lang="es-ES" sz="2400" i="1" dirty="0">
                <a:solidFill>
                  <a:srgbClr val="838383"/>
                </a:solidFill>
                <a:latin typeface="Lato" charset="0"/>
                <a:cs typeface="Lato" charset="0"/>
                <a:sym typeface="Lato" charset="0"/>
              </a:rPr>
              <a:t> </a:t>
            </a:r>
            <a:r>
              <a:rPr lang="es-ES" sz="2400" i="1" dirty="0" err="1">
                <a:solidFill>
                  <a:srgbClr val="838383"/>
                </a:solidFill>
                <a:latin typeface="Lato" charset="0"/>
                <a:cs typeface="Lato" charset="0"/>
                <a:sym typeface="Lato" charset="0"/>
              </a:rPr>
              <a:t>because</a:t>
            </a:r>
            <a:r>
              <a:rPr lang="es-ES" sz="2400" i="1" dirty="0">
                <a:solidFill>
                  <a:srgbClr val="838383"/>
                </a:solidFill>
                <a:latin typeface="Lato" charset="0"/>
                <a:cs typeface="Lato" charset="0"/>
                <a:sym typeface="Lato" charset="0"/>
              </a:rPr>
              <a:t> of the limitations of indoor environmental services available on a national level. The AirMD franchise will establish a national environmental testing and consulting company which was missing in the marketplace.” </a:t>
            </a:r>
          </a:p>
          <a:p>
            <a:pPr algn="just" defTabSz="647700">
              <a:lnSpc>
                <a:spcPct val="120000"/>
              </a:lnSpc>
              <a:spcBef>
                <a:spcPts val="1700"/>
              </a:spcBef>
              <a:defRPr/>
            </a:pPr>
            <a:r>
              <a:rPr lang="es-ES" sz="2400" dirty="0">
                <a:solidFill>
                  <a:srgbClr val="838383"/>
                </a:solidFill>
                <a:latin typeface="Lato" charset="0"/>
                <a:cs typeface="Lato" charset="0"/>
                <a:sym typeface="Lato" charset="0"/>
              </a:rPr>
              <a:t>---- Simon Hahessy, Founder and Scientific Director </a:t>
            </a:r>
          </a:p>
        </p:txBody>
      </p:sp>
      <p:pic>
        <p:nvPicPr>
          <p:cNvPr id="2" name="Picture 1" descr="Simon-Hahessy.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758952" y="5849888"/>
            <a:ext cx="3600400" cy="3600400"/>
          </a:xfrm>
          <a:prstGeom prst="rect">
            <a:avLst/>
          </a:prstGeom>
        </p:spPr>
      </p:pic>
      <p:pic>
        <p:nvPicPr>
          <p:cNvPr id="16" name="Picture 15" descr="AirMD-Logo-800.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0734768" y="593304"/>
            <a:ext cx="2736304" cy="792088"/>
          </a:xfrm>
          <a:prstGeom prst="rect">
            <a:avLst/>
          </a:prstGeom>
        </p:spPr>
      </p:pic>
      <p:sp>
        <p:nvSpPr>
          <p:cNvPr id="15" name="Rectangle 3"/>
          <p:cNvSpPr>
            <a:spLocks noGrp="1"/>
          </p:cNvSpPr>
          <p:nvPr>
            <p:ph type="sldNum" sz="quarter" idx="4"/>
          </p:nvPr>
        </p:nvSpPr>
        <p:spPr bwMode="auto">
          <a:xfrm>
            <a:off x="20904968" y="12618640"/>
            <a:ext cx="874067" cy="36004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defRPr sz="2400" smtClean="0">
                <a:solidFill>
                  <a:srgbClr val="505150"/>
                </a:solidFill>
                <a:cs typeface="League Gothic" charset="0"/>
              </a:defRPr>
            </a:lvl1pPr>
          </a:lstStyle>
          <a:p>
            <a:pPr>
              <a:defRPr/>
            </a:pPr>
            <a:fld id="{545F1FC0-D7D5-4F49-8AA1-9CEE090603F7}" type="slidenum">
              <a:rPr lang="es-ES" sz="2000">
                <a:solidFill>
                  <a:srgbClr val="FFFFFF"/>
                </a:solidFill>
                <a:latin typeface="Lato"/>
                <a:cs typeface="Lato"/>
              </a:rPr>
              <a:pPr>
                <a:defRPr/>
              </a:pPr>
              <a:t>3</a:t>
            </a:fld>
            <a:endParaRPr lang="es-ES" sz="2000">
              <a:solidFill>
                <a:srgbClr val="FFFFFF"/>
              </a:solidFill>
              <a:latin typeface="Lato"/>
              <a:cs typeface="Lato"/>
            </a:endParaRPr>
          </a:p>
        </p:txBody>
      </p:sp>
    </p:spTree>
    <p:extLst>
      <p:ext uri="{BB962C8B-B14F-4D97-AF65-F5344CB8AC3E}">
        <p14:creationId xmlns:p14="http://schemas.microsoft.com/office/powerpoint/2010/main" val="366409676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9220"/>
                                        </p:tgtEl>
                                        <p:attrNameLst>
                                          <p:attrName>style.visibility</p:attrName>
                                        </p:attrNameLst>
                                      </p:cBhvr>
                                      <p:to>
                                        <p:strVal val="visible"/>
                                      </p:to>
                                    </p:set>
                                    <p:animEffect transition="in" filter="dissolve">
                                      <p:cBhvr>
                                        <p:cTn id="7" dur="500"/>
                                        <p:tgtEl>
                                          <p:spTgt spid="9220"/>
                                        </p:tgtEl>
                                      </p:cBhvr>
                                    </p:animEffect>
                                  </p:childTnLst>
                                </p:cTn>
                              </p:par>
                            </p:childTnLst>
                          </p:cTn>
                        </p:par>
                        <p:par>
                          <p:cTn id="8" fill="hold" nodeType="afterGroup">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9217"/>
                                        </p:tgtEl>
                                        <p:attrNameLst>
                                          <p:attrName>style.visibility</p:attrName>
                                        </p:attrNameLst>
                                      </p:cBhvr>
                                      <p:to>
                                        <p:strVal val="visible"/>
                                      </p:to>
                                    </p:set>
                                    <p:anim calcmode="lin" valueType="num">
                                      <p:cBhvr additive="base">
                                        <p:cTn id="11" dur="500" fill="hold"/>
                                        <p:tgtEl>
                                          <p:spTgt spid="9217"/>
                                        </p:tgtEl>
                                        <p:attrNameLst>
                                          <p:attrName>ppt_x</p:attrName>
                                        </p:attrNameLst>
                                      </p:cBhvr>
                                      <p:tavLst>
                                        <p:tav tm="0">
                                          <p:val>
                                            <p:strVal val="1+#ppt_w/2"/>
                                          </p:val>
                                        </p:tav>
                                        <p:tav tm="100000">
                                          <p:val>
                                            <p:strVal val="#ppt_x"/>
                                          </p:val>
                                        </p:tav>
                                      </p:tavLst>
                                    </p:anim>
                                    <p:anim calcmode="lin" valueType="num">
                                      <p:cBhvr additive="base">
                                        <p:cTn id="12" dur="500" fill="hold"/>
                                        <p:tgtEl>
                                          <p:spTgt spid="9217"/>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9219"/>
                                        </p:tgtEl>
                                        <p:attrNameLst>
                                          <p:attrName>style.visibility</p:attrName>
                                        </p:attrNameLst>
                                      </p:cBhvr>
                                      <p:to>
                                        <p:strVal val="visible"/>
                                      </p:to>
                                    </p:set>
                                    <p:anim calcmode="lin" valueType="num">
                                      <p:cBhvr additive="base">
                                        <p:cTn id="16" dur="500" fill="hold"/>
                                        <p:tgtEl>
                                          <p:spTgt spid="9219"/>
                                        </p:tgtEl>
                                        <p:attrNameLst>
                                          <p:attrName>ppt_x</p:attrName>
                                        </p:attrNameLst>
                                      </p:cBhvr>
                                      <p:tavLst>
                                        <p:tav tm="0">
                                          <p:val>
                                            <p:strVal val="1+#ppt_w/2"/>
                                          </p:val>
                                        </p:tav>
                                        <p:tav tm="100000">
                                          <p:val>
                                            <p:strVal val="#ppt_x"/>
                                          </p:val>
                                        </p:tav>
                                      </p:tavLst>
                                    </p:anim>
                                    <p:anim calcmode="lin" valueType="num">
                                      <p:cBhvr additive="base">
                                        <p:cTn id="17" dur="500" fill="hold"/>
                                        <p:tgtEl>
                                          <p:spTgt spid="9219"/>
                                        </p:tgtEl>
                                        <p:attrNameLst>
                                          <p:attrName>ppt_y</p:attrName>
                                        </p:attrNameLst>
                                      </p:cBhvr>
                                      <p:tavLst>
                                        <p:tav tm="0">
                                          <p:val>
                                            <p:strVal val="#ppt_y"/>
                                          </p:val>
                                        </p:tav>
                                        <p:tav tm="100000">
                                          <p:val>
                                            <p:strVal val="#ppt_y"/>
                                          </p:val>
                                        </p:tav>
                                      </p:tavLst>
                                    </p:anim>
                                  </p:childTnLst>
                                </p:cTn>
                              </p:par>
                            </p:childTnLst>
                          </p:cTn>
                        </p:par>
                        <p:par>
                          <p:cTn id="18" fill="hold" nodeType="afterGroup">
                            <p:stCondLst>
                              <p:cond delay="1500"/>
                            </p:stCondLst>
                            <p:childTnLst>
                              <p:par>
                                <p:cTn id="19" presetID="22" presetClass="entr" presetSubtype="8" fill="hold" nodeType="afterEffect">
                                  <p:stCondLst>
                                    <p:cond delay="0"/>
                                  </p:stCondLst>
                                  <p:childTnLst>
                                    <p:set>
                                      <p:cBhvr>
                                        <p:cTn id="20" dur="1" fill="hold">
                                          <p:stCondLst>
                                            <p:cond delay="0"/>
                                          </p:stCondLst>
                                        </p:cTn>
                                        <p:tgtEl>
                                          <p:spTgt spid="9218"/>
                                        </p:tgtEl>
                                        <p:attrNameLst>
                                          <p:attrName>style.visibility</p:attrName>
                                        </p:attrNameLst>
                                      </p:cBhvr>
                                      <p:to>
                                        <p:strVal val="visible"/>
                                      </p:to>
                                    </p:set>
                                    <p:animEffect transition="in" filter="wipe(left)">
                                      <p:cBhvr>
                                        <p:cTn id="21" dur="500"/>
                                        <p:tgtEl>
                                          <p:spTgt spid="9218"/>
                                        </p:tgtEl>
                                      </p:cBhvr>
                                    </p:animEffect>
                                  </p:childTnLst>
                                </p:cTn>
                              </p:par>
                            </p:childTnLst>
                          </p:cTn>
                        </p:par>
                        <p:par>
                          <p:cTn id="22" fill="hold" nodeType="afterGroup">
                            <p:stCondLst>
                              <p:cond delay="2000"/>
                            </p:stCondLst>
                            <p:childTnLst>
                              <p:par>
                                <p:cTn id="23" presetID="2" presetClass="entr" presetSubtype="2" fill="hold" grpId="0" nodeType="afterEffect">
                                  <p:stCondLst>
                                    <p:cond delay="0"/>
                                  </p:stCondLst>
                                  <p:childTnLst>
                                    <p:set>
                                      <p:cBhvr>
                                        <p:cTn id="24" dur="1" fill="hold">
                                          <p:stCondLst>
                                            <p:cond delay="0"/>
                                          </p:stCondLst>
                                        </p:cTn>
                                        <p:tgtEl>
                                          <p:spTgt spid="9229"/>
                                        </p:tgtEl>
                                        <p:attrNameLst>
                                          <p:attrName>style.visibility</p:attrName>
                                        </p:attrNameLst>
                                      </p:cBhvr>
                                      <p:to>
                                        <p:strVal val="visible"/>
                                      </p:to>
                                    </p:set>
                                    <p:anim calcmode="lin" valueType="num">
                                      <p:cBhvr additive="base">
                                        <p:cTn id="25" dur="500" fill="hold"/>
                                        <p:tgtEl>
                                          <p:spTgt spid="9229"/>
                                        </p:tgtEl>
                                        <p:attrNameLst>
                                          <p:attrName>ppt_x</p:attrName>
                                        </p:attrNameLst>
                                      </p:cBhvr>
                                      <p:tavLst>
                                        <p:tav tm="0">
                                          <p:val>
                                            <p:strVal val="1+#ppt_w/2"/>
                                          </p:val>
                                        </p:tav>
                                        <p:tav tm="100000">
                                          <p:val>
                                            <p:strVal val="#ppt_x"/>
                                          </p:val>
                                        </p:tav>
                                      </p:tavLst>
                                    </p:anim>
                                    <p:anim calcmode="lin" valueType="num">
                                      <p:cBhvr additive="base">
                                        <p:cTn id="26" dur="500" fill="hold"/>
                                        <p:tgtEl>
                                          <p:spTgt spid="9229"/>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37" presetClass="entr" presetSubtype="0" fill="hold" grpId="0" nodeType="afterEffect">
                                  <p:stCondLst>
                                    <p:cond delay="0"/>
                                  </p:stCondLst>
                                  <p:childTnLst>
                                    <p:set>
                                      <p:cBhvr>
                                        <p:cTn id="29" dur="1" fill="hold">
                                          <p:stCondLst>
                                            <p:cond delay="0"/>
                                          </p:stCondLst>
                                        </p:cTn>
                                        <p:tgtEl>
                                          <p:spTgt spid="9225"/>
                                        </p:tgtEl>
                                        <p:attrNameLst>
                                          <p:attrName>style.visibility</p:attrName>
                                        </p:attrNameLst>
                                      </p:cBhvr>
                                      <p:to>
                                        <p:strVal val="visible"/>
                                      </p:to>
                                    </p:set>
                                    <p:animEffect transition="in" filter="fade">
                                      <p:cBhvr>
                                        <p:cTn id="30" dur="500"/>
                                        <p:tgtEl>
                                          <p:spTgt spid="9225"/>
                                        </p:tgtEl>
                                      </p:cBhvr>
                                    </p:animEffect>
                                    <p:anim calcmode="lin" valueType="num">
                                      <p:cBhvr>
                                        <p:cTn id="31" dur="500" fill="hold"/>
                                        <p:tgtEl>
                                          <p:spTgt spid="9225"/>
                                        </p:tgtEl>
                                        <p:attrNameLst>
                                          <p:attrName>ppt_x</p:attrName>
                                        </p:attrNameLst>
                                      </p:cBhvr>
                                      <p:tavLst>
                                        <p:tav tm="0">
                                          <p:val>
                                            <p:strVal val="#ppt_x"/>
                                          </p:val>
                                        </p:tav>
                                        <p:tav tm="100000">
                                          <p:val>
                                            <p:strVal val="#ppt_x"/>
                                          </p:val>
                                        </p:tav>
                                      </p:tavLst>
                                    </p:anim>
                                    <p:anim calcmode="lin" valueType="num">
                                      <p:cBhvr>
                                        <p:cTn id="32" dur="450" decel="100000" fill="hold"/>
                                        <p:tgtEl>
                                          <p:spTgt spid="9225"/>
                                        </p:tgtEl>
                                        <p:attrNameLst>
                                          <p:attrName>ppt_y</p:attrName>
                                        </p:attrNameLst>
                                      </p:cBhvr>
                                      <p:tavLst>
                                        <p:tav tm="0">
                                          <p:val>
                                            <p:strVal val="#ppt_y+1"/>
                                          </p:val>
                                        </p:tav>
                                        <p:tav tm="100000">
                                          <p:val>
                                            <p:strVal val="#ppt_y-.03"/>
                                          </p:val>
                                        </p:tav>
                                      </p:tavLst>
                                    </p:anim>
                                    <p:anim calcmode="lin" valueType="num">
                                      <p:cBhvr>
                                        <p:cTn id="33" dur="50" accel="100000" fill="hold">
                                          <p:stCondLst>
                                            <p:cond delay="450"/>
                                          </p:stCondLst>
                                        </p:cTn>
                                        <p:tgtEl>
                                          <p:spTgt spid="9225"/>
                                        </p:tgtEl>
                                        <p:attrNameLst>
                                          <p:attrName>ppt_y</p:attrName>
                                        </p:attrNameLst>
                                      </p:cBhvr>
                                      <p:tavLst>
                                        <p:tav tm="0">
                                          <p:val>
                                            <p:strVal val="#ppt_y-.03"/>
                                          </p:val>
                                        </p:tav>
                                        <p:tav tm="100000">
                                          <p:val>
                                            <p:strVal val="#ppt_y"/>
                                          </p:val>
                                        </p:tav>
                                      </p:tavLst>
                                    </p:anim>
                                  </p:childTnLst>
                                </p:cTn>
                              </p:par>
                            </p:childTnLst>
                          </p:cTn>
                        </p:par>
                        <p:par>
                          <p:cTn id="34" fill="hold">
                            <p:stCondLst>
                              <p:cond delay="3000"/>
                            </p:stCondLst>
                            <p:childTnLst>
                              <p:par>
                                <p:cTn id="35" presetID="37" presetClass="entr" presetSubtype="0" fill="hold" grpId="0" nodeType="afterEffect">
                                  <p:stCondLst>
                                    <p:cond delay="0"/>
                                  </p:stCondLst>
                                  <p:childTnLst>
                                    <p:set>
                                      <p:cBhvr>
                                        <p:cTn id="36" dur="1" fill="hold">
                                          <p:stCondLst>
                                            <p:cond delay="0"/>
                                          </p:stCondLst>
                                        </p:cTn>
                                        <p:tgtEl>
                                          <p:spTgt spid="9227"/>
                                        </p:tgtEl>
                                        <p:attrNameLst>
                                          <p:attrName>style.visibility</p:attrName>
                                        </p:attrNameLst>
                                      </p:cBhvr>
                                      <p:to>
                                        <p:strVal val="visible"/>
                                      </p:to>
                                    </p:set>
                                    <p:animEffect transition="in" filter="fade">
                                      <p:cBhvr>
                                        <p:cTn id="37" dur="500"/>
                                        <p:tgtEl>
                                          <p:spTgt spid="9227"/>
                                        </p:tgtEl>
                                      </p:cBhvr>
                                    </p:animEffect>
                                    <p:anim calcmode="lin" valueType="num">
                                      <p:cBhvr>
                                        <p:cTn id="38" dur="500" fill="hold"/>
                                        <p:tgtEl>
                                          <p:spTgt spid="9227"/>
                                        </p:tgtEl>
                                        <p:attrNameLst>
                                          <p:attrName>ppt_x</p:attrName>
                                        </p:attrNameLst>
                                      </p:cBhvr>
                                      <p:tavLst>
                                        <p:tav tm="0">
                                          <p:val>
                                            <p:strVal val="#ppt_x"/>
                                          </p:val>
                                        </p:tav>
                                        <p:tav tm="100000">
                                          <p:val>
                                            <p:strVal val="#ppt_x"/>
                                          </p:val>
                                        </p:tav>
                                      </p:tavLst>
                                    </p:anim>
                                    <p:anim calcmode="lin" valueType="num">
                                      <p:cBhvr>
                                        <p:cTn id="39" dur="450" decel="100000" fill="hold"/>
                                        <p:tgtEl>
                                          <p:spTgt spid="9227"/>
                                        </p:tgtEl>
                                        <p:attrNameLst>
                                          <p:attrName>ppt_y</p:attrName>
                                        </p:attrNameLst>
                                      </p:cBhvr>
                                      <p:tavLst>
                                        <p:tav tm="0">
                                          <p:val>
                                            <p:strVal val="#ppt_y+1"/>
                                          </p:val>
                                        </p:tav>
                                        <p:tav tm="100000">
                                          <p:val>
                                            <p:strVal val="#ppt_y-.03"/>
                                          </p:val>
                                        </p:tav>
                                      </p:tavLst>
                                    </p:anim>
                                    <p:anim calcmode="lin" valueType="num">
                                      <p:cBhvr>
                                        <p:cTn id="40" dur="50" accel="100000" fill="hold">
                                          <p:stCondLst>
                                            <p:cond delay="450"/>
                                          </p:stCondLst>
                                        </p:cTn>
                                        <p:tgtEl>
                                          <p:spTgt spid="9227"/>
                                        </p:tgtEl>
                                        <p:attrNameLst>
                                          <p:attrName>ppt_y</p:attrName>
                                        </p:attrNameLst>
                                      </p:cBhvr>
                                      <p:tavLst>
                                        <p:tav tm="0">
                                          <p:val>
                                            <p:strVal val="#ppt_y-.03"/>
                                          </p:val>
                                        </p:tav>
                                        <p:tav tm="100000">
                                          <p:val>
                                            <p:strVal val="#ppt_y"/>
                                          </p:val>
                                        </p:tav>
                                      </p:tavLst>
                                    </p:anim>
                                  </p:childTnLst>
                                </p:cTn>
                              </p:par>
                            </p:childTnLst>
                          </p:cTn>
                        </p:par>
                        <p:par>
                          <p:cTn id="41" fill="hold">
                            <p:stCondLst>
                              <p:cond delay="3500"/>
                            </p:stCondLst>
                            <p:childTnLst>
                              <p:par>
                                <p:cTn id="42" presetID="2" presetClass="entr" presetSubtype="2" fill="hold" grpId="0" nodeType="afterEffect">
                                  <p:stCondLst>
                                    <p:cond delay="0"/>
                                  </p:stCondLst>
                                  <p:childTnLst>
                                    <p:set>
                                      <p:cBhvr>
                                        <p:cTn id="43" dur="1" fill="hold">
                                          <p:stCondLst>
                                            <p:cond delay="0"/>
                                          </p:stCondLst>
                                        </p:cTn>
                                        <p:tgtEl>
                                          <p:spTgt spid="9222"/>
                                        </p:tgtEl>
                                        <p:attrNameLst>
                                          <p:attrName>style.visibility</p:attrName>
                                        </p:attrNameLst>
                                      </p:cBhvr>
                                      <p:to>
                                        <p:strVal val="visible"/>
                                      </p:to>
                                    </p:set>
                                    <p:anim calcmode="lin" valueType="num">
                                      <p:cBhvr additive="base">
                                        <p:cTn id="44" dur="500" fill="hold"/>
                                        <p:tgtEl>
                                          <p:spTgt spid="9222"/>
                                        </p:tgtEl>
                                        <p:attrNameLst>
                                          <p:attrName>ppt_x</p:attrName>
                                        </p:attrNameLst>
                                      </p:cBhvr>
                                      <p:tavLst>
                                        <p:tav tm="0">
                                          <p:val>
                                            <p:strVal val="1+#ppt_w/2"/>
                                          </p:val>
                                        </p:tav>
                                        <p:tav tm="100000">
                                          <p:val>
                                            <p:strVal val="#ppt_x"/>
                                          </p:val>
                                        </p:tav>
                                      </p:tavLst>
                                    </p:anim>
                                    <p:anim calcmode="lin" valueType="num">
                                      <p:cBhvr additive="base">
                                        <p:cTn id="45" dur="500" fill="hold"/>
                                        <p:tgtEl>
                                          <p:spTgt spid="9222"/>
                                        </p:tgtEl>
                                        <p:attrNameLst>
                                          <p:attrName>ppt_y</p:attrName>
                                        </p:attrNameLst>
                                      </p:cBhvr>
                                      <p:tavLst>
                                        <p:tav tm="0">
                                          <p:val>
                                            <p:strVal val="#ppt_y"/>
                                          </p:val>
                                        </p:tav>
                                        <p:tav tm="100000">
                                          <p:val>
                                            <p:strVal val="#ppt_y"/>
                                          </p:val>
                                        </p:tav>
                                      </p:tavLst>
                                    </p:anim>
                                  </p:childTnLst>
                                </p:cTn>
                              </p:par>
                            </p:childTnLst>
                          </p:cTn>
                        </p:par>
                        <p:par>
                          <p:cTn id="46" fill="hold">
                            <p:stCondLst>
                              <p:cond delay="4000"/>
                            </p:stCondLst>
                            <p:childTnLst>
                              <p:par>
                                <p:cTn id="47" presetID="2" presetClass="entr" presetSubtype="2" fill="hold" grpId="0" nodeType="afterEffect">
                                  <p:stCondLst>
                                    <p:cond delay="0"/>
                                  </p:stCondLst>
                                  <p:childTnLst>
                                    <p:set>
                                      <p:cBhvr>
                                        <p:cTn id="48" dur="1" fill="hold">
                                          <p:stCondLst>
                                            <p:cond delay="0"/>
                                          </p:stCondLst>
                                        </p:cTn>
                                        <p:tgtEl>
                                          <p:spTgt spid="9223"/>
                                        </p:tgtEl>
                                        <p:attrNameLst>
                                          <p:attrName>style.visibility</p:attrName>
                                        </p:attrNameLst>
                                      </p:cBhvr>
                                      <p:to>
                                        <p:strVal val="visible"/>
                                      </p:to>
                                    </p:set>
                                    <p:anim calcmode="lin" valueType="num">
                                      <p:cBhvr additive="base">
                                        <p:cTn id="49" dur="500" fill="hold"/>
                                        <p:tgtEl>
                                          <p:spTgt spid="9223"/>
                                        </p:tgtEl>
                                        <p:attrNameLst>
                                          <p:attrName>ppt_x</p:attrName>
                                        </p:attrNameLst>
                                      </p:cBhvr>
                                      <p:tavLst>
                                        <p:tav tm="0">
                                          <p:val>
                                            <p:strVal val="1+#ppt_w/2"/>
                                          </p:val>
                                        </p:tav>
                                        <p:tav tm="100000">
                                          <p:val>
                                            <p:strVal val="#ppt_x"/>
                                          </p:val>
                                        </p:tav>
                                      </p:tavLst>
                                    </p:anim>
                                    <p:anim calcmode="lin" valueType="num">
                                      <p:cBhvr additive="base">
                                        <p:cTn id="50" dur="500" fill="hold"/>
                                        <p:tgtEl>
                                          <p:spTgt spid="9223"/>
                                        </p:tgtEl>
                                        <p:attrNameLst>
                                          <p:attrName>ppt_y</p:attrName>
                                        </p:attrNameLst>
                                      </p:cBhvr>
                                      <p:tavLst>
                                        <p:tav tm="0">
                                          <p:val>
                                            <p:strVal val="#ppt_y"/>
                                          </p:val>
                                        </p:tav>
                                        <p:tav tm="100000">
                                          <p:val>
                                            <p:strVal val="#ppt_y"/>
                                          </p:val>
                                        </p:tav>
                                      </p:tavLst>
                                    </p:anim>
                                  </p:childTnLst>
                                </p:cTn>
                              </p:par>
                            </p:childTnLst>
                          </p:cTn>
                        </p:par>
                        <p:par>
                          <p:cTn id="51" fill="hold">
                            <p:stCondLst>
                              <p:cond delay="4500"/>
                            </p:stCondLst>
                            <p:childTnLst>
                              <p:par>
                                <p:cTn id="52" presetID="2" presetClass="entr" presetSubtype="2" fill="hold" grpId="0" nodeType="afterEffect">
                                  <p:stCondLst>
                                    <p:cond delay="0"/>
                                  </p:stCondLst>
                                  <p:childTnLst>
                                    <p:set>
                                      <p:cBhvr>
                                        <p:cTn id="53" dur="1" fill="hold">
                                          <p:stCondLst>
                                            <p:cond delay="0"/>
                                          </p:stCondLst>
                                        </p:cTn>
                                        <p:tgtEl>
                                          <p:spTgt spid="9224"/>
                                        </p:tgtEl>
                                        <p:attrNameLst>
                                          <p:attrName>style.visibility</p:attrName>
                                        </p:attrNameLst>
                                      </p:cBhvr>
                                      <p:to>
                                        <p:strVal val="visible"/>
                                      </p:to>
                                    </p:set>
                                    <p:anim calcmode="lin" valueType="num">
                                      <p:cBhvr additive="base">
                                        <p:cTn id="54" dur="500" fill="hold"/>
                                        <p:tgtEl>
                                          <p:spTgt spid="9224"/>
                                        </p:tgtEl>
                                        <p:attrNameLst>
                                          <p:attrName>ppt_x</p:attrName>
                                        </p:attrNameLst>
                                      </p:cBhvr>
                                      <p:tavLst>
                                        <p:tav tm="0">
                                          <p:val>
                                            <p:strVal val="1+#ppt_w/2"/>
                                          </p:val>
                                        </p:tav>
                                        <p:tav tm="100000">
                                          <p:val>
                                            <p:strVal val="#ppt_x"/>
                                          </p:val>
                                        </p:tav>
                                      </p:tavLst>
                                    </p:anim>
                                    <p:anim calcmode="lin" valueType="num">
                                      <p:cBhvr additive="base">
                                        <p:cTn id="55" dur="500" fill="hold"/>
                                        <p:tgtEl>
                                          <p:spTgt spid="92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7" grpId="0" autoUpdateAnimBg="0"/>
      <p:bldP spid="9219" grpId="0" autoUpdateAnimBg="0"/>
      <p:bldP spid="9222" grpId="0"/>
      <p:bldP spid="9223" grpId="0"/>
      <p:bldP spid="9224" grpId="0" animBg="1"/>
      <p:bldP spid="9225" grpId="0"/>
      <p:bldP spid="9227" grpId="0"/>
      <p:bldP spid="9229"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079FC39-C197-41FA-B5C8-676E915F629C}"/>
              </a:ext>
            </a:extLst>
          </p:cNvPr>
          <p:cNvSpPr/>
          <p:nvPr/>
        </p:nvSpPr>
        <p:spPr>
          <a:xfrm>
            <a:off x="12408024" y="10674424"/>
            <a:ext cx="4248472" cy="1077218"/>
          </a:xfrm>
          <a:prstGeom prst="rect">
            <a:avLst/>
          </a:prstGeom>
        </p:spPr>
        <p:txBody>
          <a:bodyPr wrap="square">
            <a:spAutoFit/>
          </a:bodyPr>
          <a:lstStyle/>
          <a:p>
            <a:pPr algn="just"/>
            <a:r>
              <a:rPr lang="en-US" sz="1600" dirty="0">
                <a:solidFill>
                  <a:srgbClr val="222222"/>
                </a:solidFill>
                <a:latin typeface="League Gothic"/>
              </a:rPr>
              <a:t>Lisa </a:t>
            </a:r>
            <a:r>
              <a:rPr lang="en-US" sz="1600" dirty="0" err="1">
                <a:solidFill>
                  <a:srgbClr val="222222"/>
                </a:solidFill>
                <a:latin typeface="League Gothic"/>
              </a:rPr>
              <a:t>Talio</a:t>
            </a:r>
            <a:r>
              <a:rPr lang="en-US" sz="1600" dirty="0">
                <a:solidFill>
                  <a:srgbClr val="222222"/>
                </a:solidFill>
                <a:latin typeface="League Gothic"/>
              </a:rPr>
              <a:t> has been Operations Director for AirMD for five years.  Previously, she worked in the Environmental Industry heading operations for a regional IAQ consulting company. </a:t>
            </a:r>
            <a:endParaRPr lang="en-US" sz="1600" dirty="0">
              <a:latin typeface="League Gothic"/>
            </a:endParaRPr>
          </a:p>
        </p:txBody>
      </p:sp>
      <p:sp>
        <p:nvSpPr>
          <p:cNvPr id="7170" name="AutoShape 2"/>
          <p:cNvSpPr>
            <a:spLocks/>
          </p:cNvSpPr>
          <p:nvPr/>
        </p:nvSpPr>
        <p:spPr bwMode="auto">
          <a:xfrm>
            <a:off x="3046984" y="1025352"/>
            <a:ext cx="12472987" cy="838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algn="l">
              <a:defRPr/>
            </a:pPr>
            <a:r>
              <a:rPr lang="es-ES" sz="6000" dirty="0" err="1">
                <a:solidFill>
                  <a:srgbClr val="53585F"/>
                </a:solidFill>
                <a:cs typeface="League Gothic" charset="0"/>
              </a:rPr>
              <a:t>Meet</a:t>
            </a:r>
            <a:r>
              <a:rPr lang="es-ES" sz="6000" dirty="0">
                <a:solidFill>
                  <a:srgbClr val="53585F"/>
                </a:solidFill>
                <a:cs typeface="League Gothic" charset="0"/>
              </a:rPr>
              <a:t> </a:t>
            </a:r>
            <a:r>
              <a:rPr lang="es-ES" sz="6000" dirty="0" err="1">
                <a:solidFill>
                  <a:srgbClr val="53585F"/>
                </a:solidFill>
                <a:cs typeface="League Gothic" charset="0"/>
              </a:rPr>
              <a:t>the</a:t>
            </a:r>
            <a:r>
              <a:rPr lang="es-ES" sz="6000" dirty="0">
                <a:solidFill>
                  <a:srgbClr val="53585F"/>
                </a:solidFill>
                <a:cs typeface="League Gothic" charset="0"/>
              </a:rPr>
              <a:t> </a:t>
            </a:r>
            <a:r>
              <a:rPr lang="es-ES" sz="6000" dirty="0" err="1">
                <a:solidFill>
                  <a:srgbClr val="53585F"/>
                </a:solidFill>
                <a:cs typeface="League Gothic" charset="0"/>
              </a:rPr>
              <a:t>Team</a:t>
            </a:r>
            <a:endParaRPr lang="es-ES" sz="6000" dirty="0">
              <a:solidFill>
                <a:srgbClr val="53585F"/>
              </a:solidFill>
              <a:cs typeface="League Gothic" charset="0"/>
            </a:endParaRPr>
          </a:p>
        </p:txBody>
      </p:sp>
      <p:sp>
        <p:nvSpPr>
          <p:cNvPr id="7171" name="Line 3"/>
          <p:cNvSpPr>
            <a:spLocks noChangeShapeType="1"/>
          </p:cNvSpPr>
          <p:nvPr/>
        </p:nvSpPr>
        <p:spPr bwMode="auto">
          <a:xfrm>
            <a:off x="2785046" y="2454102"/>
            <a:ext cx="18815050" cy="0"/>
          </a:xfrm>
          <a:prstGeom prst="line">
            <a:avLst/>
          </a:prstGeom>
          <a:noFill/>
          <a:ln w="25400" cap="flat" cmpd="sng">
            <a:solidFill>
              <a:srgbClr val="DCDEE0"/>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5600">
              <a:effectLst>
                <a:outerShdw blurRad="38100" dist="38100" dir="2700000" algn="tl">
                  <a:srgbClr val="DDDDDD"/>
                </a:outerShdw>
              </a:effectLst>
              <a:latin typeface="Gill Sans" charset="0"/>
              <a:cs typeface="Gill Sans" charset="0"/>
              <a:sym typeface="Gill Sans" charset="0"/>
            </a:endParaRPr>
          </a:p>
        </p:txBody>
      </p:sp>
      <p:sp>
        <p:nvSpPr>
          <p:cNvPr id="7172" name="AutoShape 4"/>
          <p:cNvSpPr>
            <a:spLocks/>
          </p:cNvSpPr>
          <p:nvPr/>
        </p:nvSpPr>
        <p:spPr bwMode="auto">
          <a:xfrm>
            <a:off x="3118992" y="1849278"/>
            <a:ext cx="7780338" cy="279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gn="just" defTabSz="647700">
              <a:lnSpc>
                <a:spcPct val="120000"/>
              </a:lnSpc>
              <a:spcBef>
                <a:spcPts val="1700"/>
              </a:spcBef>
              <a:defRPr/>
            </a:pPr>
            <a:r>
              <a:rPr lang="es-ES" sz="2400" b="1" dirty="0" err="1">
                <a:solidFill>
                  <a:srgbClr val="838383"/>
                </a:solidFill>
                <a:latin typeface="Lato" charset="0"/>
                <a:cs typeface="Lato" charset="0"/>
                <a:sym typeface="Lato" charset="0"/>
              </a:rPr>
              <a:t>Get</a:t>
            </a:r>
            <a:r>
              <a:rPr lang="es-ES" sz="2400" b="1" dirty="0">
                <a:solidFill>
                  <a:srgbClr val="838383"/>
                </a:solidFill>
                <a:latin typeface="Lato" charset="0"/>
                <a:cs typeface="Lato" charset="0"/>
                <a:sym typeface="Lato" charset="0"/>
              </a:rPr>
              <a:t> to </a:t>
            </a:r>
            <a:r>
              <a:rPr lang="es-ES" sz="2400" b="1" dirty="0" err="1">
                <a:solidFill>
                  <a:srgbClr val="838383"/>
                </a:solidFill>
                <a:latin typeface="Lato" charset="0"/>
                <a:cs typeface="Lato" charset="0"/>
                <a:sym typeface="Lato" charset="0"/>
              </a:rPr>
              <a:t>know</a:t>
            </a:r>
            <a:r>
              <a:rPr lang="es-ES" sz="2400" b="1" dirty="0">
                <a:solidFill>
                  <a:srgbClr val="838383"/>
                </a:solidFill>
                <a:latin typeface="Lato" charset="0"/>
                <a:cs typeface="Lato" charset="0"/>
                <a:sym typeface="Lato" charset="0"/>
              </a:rPr>
              <a:t> </a:t>
            </a:r>
            <a:r>
              <a:rPr lang="es-ES" sz="2400" b="1" dirty="0" err="1">
                <a:solidFill>
                  <a:srgbClr val="838383"/>
                </a:solidFill>
                <a:latin typeface="Lato" charset="0"/>
                <a:cs typeface="Lato" charset="0"/>
                <a:sym typeface="Lato" charset="0"/>
              </a:rPr>
              <a:t>the</a:t>
            </a:r>
            <a:r>
              <a:rPr lang="es-ES" sz="2400" b="1" dirty="0">
                <a:solidFill>
                  <a:srgbClr val="838383"/>
                </a:solidFill>
                <a:latin typeface="Lato" charset="0"/>
                <a:cs typeface="Lato" charset="0"/>
                <a:sym typeface="Lato" charset="0"/>
              </a:rPr>
              <a:t> </a:t>
            </a:r>
            <a:r>
              <a:rPr lang="es-ES" sz="2400" b="1" dirty="0" err="1">
                <a:solidFill>
                  <a:srgbClr val="838383"/>
                </a:solidFill>
                <a:latin typeface="Lato" charset="0"/>
                <a:cs typeface="Lato" charset="0"/>
                <a:sym typeface="Lato" charset="0"/>
              </a:rPr>
              <a:t>people</a:t>
            </a:r>
            <a:r>
              <a:rPr lang="es-ES" sz="2400" b="1" dirty="0">
                <a:solidFill>
                  <a:srgbClr val="838383"/>
                </a:solidFill>
                <a:latin typeface="Lato" charset="0"/>
                <a:cs typeface="Lato" charset="0"/>
                <a:sym typeface="Lato" charset="0"/>
              </a:rPr>
              <a:t> </a:t>
            </a:r>
            <a:r>
              <a:rPr lang="es-ES" sz="2400" b="1" dirty="0" err="1">
                <a:solidFill>
                  <a:srgbClr val="838383"/>
                </a:solidFill>
                <a:latin typeface="Lato" charset="0"/>
                <a:cs typeface="Lato" charset="0"/>
                <a:sym typeface="Lato" charset="0"/>
              </a:rPr>
              <a:t>behind</a:t>
            </a:r>
            <a:r>
              <a:rPr lang="es-ES" sz="2400" b="1" dirty="0">
                <a:solidFill>
                  <a:srgbClr val="838383"/>
                </a:solidFill>
                <a:latin typeface="Lato" charset="0"/>
                <a:cs typeface="Lato" charset="0"/>
                <a:sym typeface="Lato" charset="0"/>
              </a:rPr>
              <a:t> AirMD</a:t>
            </a:r>
            <a:endParaRPr lang="es-ES" sz="2400" dirty="0">
              <a:cs typeface="League Gothic" charset="0"/>
            </a:endParaRPr>
          </a:p>
        </p:txBody>
      </p:sp>
      <p:sp>
        <p:nvSpPr>
          <p:cNvPr id="7173" name="AutoShape 5"/>
          <p:cNvSpPr>
            <a:spLocks/>
          </p:cNvSpPr>
          <p:nvPr/>
        </p:nvSpPr>
        <p:spPr bwMode="auto">
          <a:xfrm>
            <a:off x="2734246" y="972964"/>
            <a:ext cx="157163" cy="128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solidFill>
            <a:srgbClr val="00A7E1"/>
          </a:solidFill>
          <a:ln>
            <a:noFill/>
          </a:ln>
          <a:effectLst/>
        </p:spPr>
        <p:txBody>
          <a:bodyPr lIns="0" tIns="0" rIns="0" bIns="0" anchor="ctr"/>
          <a:lstStyle/>
          <a:p>
            <a:pPr>
              <a:defRPr/>
            </a:pPr>
            <a:endParaRPr lang="es-ES" sz="5600">
              <a:effectLst>
                <a:outerShdw blurRad="38100" dist="38100" dir="2700000" algn="tl">
                  <a:srgbClr val="000000"/>
                </a:outerShdw>
              </a:effectLst>
              <a:latin typeface="Gill Sans" charset="0"/>
              <a:cs typeface="Gill Sans" charset="0"/>
              <a:sym typeface="Gill Sans" charset="0"/>
            </a:endParaRPr>
          </a:p>
        </p:txBody>
      </p:sp>
      <p:sp>
        <p:nvSpPr>
          <p:cNvPr id="7189" name="AutoShape 21"/>
          <p:cNvSpPr>
            <a:spLocks/>
          </p:cNvSpPr>
          <p:nvPr/>
        </p:nvSpPr>
        <p:spPr bwMode="auto">
          <a:xfrm>
            <a:off x="12524483" y="3507160"/>
            <a:ext cx="4145608" cy="453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gn="l" defTabSz="647700">
              <a:lnSpc>
                <a:spcPct val="120000"/>
              </a:lnSpc>
              <a:spcBef>
                <a:spcPts val="1700"/>
              </a:spcBef>
              <a:defRPr/>
            </a:pPr>
            <a:r>
              <a:rPr lang="es-ES" sz="2000" b="1">
                <a:solidFill>
                  <a:srgbClr val="838383"/>
                </a:solidFill>
                <a:latin typeface="Lato" charset="0"/>
                <a:cs typeface="Lato" charset="0"/>
                <a:sym typeface="Lato" charset="0"/>
              </a:rPr>
              <a:t>Founder + Scientific Director</a:t>
            </a:r>
            <a:endParaRPr lang="es-ES">
              <a:cs typeface="League Gothic" charset="0"/>
            </a:endParaRPr>
          </a:p>
        </p:txBody>
      </p:sp>
      <p:sp>
        <p:nvSpPr>
          <p:cNvPr id="7190" name="Line 22"/>
          <p:cNvSpPr>
            <a:spLocks noChangeShapeType="1"/>
          </p:cNvSpPr>
          <p:nvPr/>
        </p:nvSpPr>
        <p:spPr bwMode="auto">
          <a:xfrm flipV="1">
            <a:off x="12489558" y="3977060"/>
            <a:ext cx="4087813" cy="0"/>
          </a:xfrm>
          <a:prstGeom prst="line">
            <a:avLst/>
          </a:prstGeom>
          <a:noFill/>
          <a:ln w="25400" cap="flat" cmpd="sng">
            <a:solidFill>
              <a:srgbClr val="DCDEE0"/>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5600">
              <a:effectLst>
                <a:outerShdw blurRad="38100" dist="38100" dir="2700000" algn="tl">
                  <a:srgbClr val="DDDDDD"/>
                </a:outerShdw>
              </a:effectLst>
              <a:latin typeface="Gill Sans" charset="0"/>
              <a:cs typeface="Gill Sans" charset="0"/>
              <a:sym typeface="Gill Sans" charset="0"/>
            </a:endParaRPr>
          </a:p>
        </p:txBody>
      </p:sp>
      <p:sp>
        <p:nvSpPr>
          <p:cNvPr id="7206" name="AutoShape 38"/>
          <p:cNvSpPr>
            <a:spLocks/>
          </p:cNvSpPr>
          <p:nvPr/>
        </p:nvSpPr>
        <p:spPr bwMode="auto">
          <a:xfrm>
            <a:off x="17426683" y="3507160"/>
            <a:ext cx="4087813" cy="282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gn="l" defTabSz="647700">
              <a:lnSpc>
                <a:spcPct val="120000"/>
              </a:lnSpc>
              <a:spcBef>
                <a:spcPts val="1700"/>
              </a:spcBef>
              <a:defRPr/>
            </a:pPr>
            <a:r>
              <a:rPr lang="es-ES" sz="2000" b="1" dirty="0" err="1">
                <a:solidFill>
                  <a:srgbClr val="838383"/>
                </a:solidFill>
                <a:latin typeface="Lato" charset="0"/>
                <a:cs typeface="Lato" charset="0"/>
                <a:sym typeface="Lato" charset="0"/>
              </a:rPr>
              <a:t>Managing</a:t>
            </a:r>
            <a:r>
              <a:rPr lang="es-ES" sz="2000" b="1" dirty="0">
                <a:solidFill>
                  <a:srgbClr val="838383"/>
                </a:solidFill>
                <a:latin typeface="Lato" charset="0"/>
                <a:cs typeface="Lato" charset="0"/>
                <a:sym typeface="Lato" charset="0"/>
              </a:rPr>
              <a:t> Director</a:t>
            </a:r>
            <a:endParaRPr lang="es-ES" sz="2000" dirty="0">
              <a:cs typeface="League Gothic" charset="0"/>
            </a:endParaRPr>
          </a:p>
        </p:txBody>
      </p:sp>
      <p:sp>
        <p:nvSpPr>
          <p:cNvPr id="7207" name="Line 39"/>
          <p:cNvSpPr>
            <a:spLocks noChangeShapeType="1"/>
          </p:cNvSpPr>
          <p:nvPr/>
        </p:nvSpPr>
        <p:spPr bwMode="auto">
          <a:xfrm flipV="1">
            <a:off x="17391758" y="3977060"/>
            <a:ext cx="4087813" cy="0"/>
          </a:xfrm>
          <a:prstGeom prst="line">
            <a:avLst/>
          </a:prstGeom>
          <a:noFill/>
          <a:ln w="25400" cap="flat" cmpd="sng">
            <a:solidFill>
              <a:srgbClr val="DCDEE0"/>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5600">
              <a:effectLst>
                <a:outerShdw blurRad="38100" dist="38100" dir="2700000" algn="tl">
                  <a:srgbClr val="DDDDDD"/>
                </a:outerShdw>
              </a:effectLst>
              <a:latin typeface="Gill Sans" charset="0"/>
              <a:cs typeface="Gill Sans" charset="0"/>
              <a:sym typeface="Gill Sans" charset="0"/>
            </a:endParaRPr>
          </a:p>
        </p:txBody>
      </p:sp>
      <p:sp>
        <p:nvSpPr>
          <p:cNvPr id="7223" name="AutoShape 55"/>
          <p:cNvSpPr>
            <a:spLocks/>
          </p:cNvSpPr>
          <p:nvPr/>
        </p:nvSpPr>
        <p:spPr bwMode="auto">
          <a:xfrm>
            <a:off x="12505202" y="9952832"/>
            <a:ext cx="4125124" cy="3025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gn="l" defTabSz="647700">
              <a:lnSpc>
                <a:spcPct val="120000"/>
              </a:lnSpc>
              <a:spcBef>
                <a:spcPts val="1700"/>
              </a:spcBef>
              <a:defRPr/>
            </a:pPr>
            <a:r>
              <a:rPr lang="es-ES" sz="2000" b="1" dirty="0">
                <a:solidFill>
                  <a:srgbClr val="838383"/>
                </a:solidFill>
                <a:latin typeface="Lato" charset="0"/>
                <a:cs typeface="Lato" charset="0"/>
                <a:sym typeface="Lato" charset="0"/>
              </a:rPr>
              <a:t>Operations Director</a:t>
            </a:r>
          </a:p>
        </p:txBody>
      </p:sp>
      <p:sp>
        <p:nvSpPr>
          <p:cNvPr id="7224" name="Line 56"/>
          <p:cNvSpPr>
            <a:spLocks noChangeShapeType="1"/>
          </p:cNvSpPr>
          <p:nvPr/>
        </p:nvSpPr>
        <p:spPr bwMode="auto">
          <a:xfrm>
            <a:off x="12470506" y="10442750"/>
            <a:ext cx="4185990" cy="87658"/>
          </a:xfrm>
          <a:prstGeom prst="line">
            <a:avLst/>
          </a:prstGeom>
          <a:noFill/>
          <a:ln w="25400" cap="flat" cmpd="sng">
            <a:solidFill>
              <a:srgbClr val="DCDEE0"/>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5600" dirty="0">
              <a:effectLst>
                <a:outerShdw blurRad="38100" dist="38100" dir="2700000" algn="tl">
                  <a:srgbClr val="DDDDDD"/>
                </a:outerShdw>
              </a:effectLst>
              <a:latin typeface="Gill Sans" charset="0"/>
              <a:cs typeface="Gill Sans" charset="0"/>
              <a:sym typeface="Gill Sans" charset="0"/>
            </a:endParaRPr>
          </a:p>
        </p:txBody>
      </p:sp>
      <p:sp>
        <p:nvSpPr>
          <p:cNvPr id="7240" name="AutoShape 72"/>
          <p:cNvSpPr>
            <a:spLocks/>
          </p:cNvSpPr>
          <p:nvPr/>
        </p:nvSpPr>
        <p:spPr bwMode="auto">
          <a:xfrm>
            <a:off x="12484996" y="6459488"/>
            <a:ext cx="4087812" cy="282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gn="l" defTabSz="647700">
              <a:lnSpc>
                <a:spcPct val="120000"/>
              </a:lnSpc>
              <a:spcBef>
                <a:spcPts val="1700"/>
              </a:spcBef>
              <a:defRPr/>
            </a:pPr>
            <a:r>
              <a:rPr lang="es-ES" sz="2000" b="1" dirty="0">
                <a:solidFill>
                  <a:srgbClr val="838383"/>
                </a:solidFill>
                <a:latin typeface="Lato" charset="0"/>
                <a:cs typeface="Lato" charset="0"/>
                <a:sym typeface="Lato" charset="0"/>
              </a:rPr>
              <a:t>Legal</a:t>
            </a:r>
            <a:endParaRPr lang="es-ES" sz="2000" dirty="0">
              <a:cs typeface="League Gothic" charset="0"/>
            </a:endParaRPr>
          </a:p>
        </p:txBody>
      </p:sp>
      <p:sp>
        <p:nvSpPr>
          <p:cNvPr id="7241" name="Line 73"/>
          <p:cNvSpPr>
            <a:spLocks noChangeShapeType="1"/>
          </p:cNvSpPr>
          <p:nvPr/>
        </p:nvSpPr>
        <p:spPr bwMode="auto">
          <a:xfrm flipV="1">
            <a:off x="12450071" y="6929388"/>
            <a:ext cx="4087812" cy="0"/>
          </a:xfrm>
          <a:prstGeom prst="line">
            <a:avLst/>
          </a:prstGeom>
          <a:noFill/>
          <a:ln w="25400" cap="flat" cmpd="sng">
            <a:solidFill>
              <a:srgbClr val="DCDEE0"/>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5600">
              <a:effectLst>
                <a:outerShdw blurRad="38100" dist="38100" dir="2700000" algn="tl">
                  <a:srgbClr val="DDDDDD"/>
                </a:outerShdw>
              </a:effectLst>
              <a:latin typeface="Gill Sans" charset="0"/>
              <a:cs typeface="Gill Sans" charset="0"/>
              <a:sym typeface="Gill Sans" charset="0"/>
            </a:endParaRPr>
          </a:p>
        </p:txBody>
      </p:sp>
      <p:sp>
        <p:nvSpPr>
          <p:cNvPr id="133" name="AutoShape 38"/>
          <p:cNvSpPr>
            <a:spLocks/>
          </p:cNvSpPr>
          <p:nvPr/>
        </p:nvSpPr>
        <p:spPr bwMode="auto">
          <a:xfrm>
            <a:off x="17448584" y="6497960"/>
            <a:ext cx="4192341" cy="36004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gn="l" defTabSz="647700">
              <a:lnSpc>
                <a:spcPct val="120000"/>
              </a:lnSpc>
              <a:spcBef>
                <a:spcPts val="1700"/>
              </a:spcBef>
              <a:defRPr/>
            </a:pPr>
            <a:r>
              <a:rPr lang="es-ES" sz="2000" b="1" dirty="0">
                <a:solidFill>
                  <a:srgbClr val="838383"/>
                </a:solidFill>
                <a:latin typeface="Lato" charset="0"/>
                <a:cs typeface="Lato" charset="0"/>
                <a:sym typeface="Lato" charset="0"/>
              </a:rPr>
              <a:t>Project Director</a:t>
            </a:r>
            <a:endParaRPr lang="es-ES" sz="2000" dirty="0">
              <a:cs typeface="League Gothic" charset="0"/>
            </a:endParaRPr>
          </a:p>
        </p:txBody>
      </p:sp>
      <p:sp>
        <p:nvSpPr>
          <p:cNvPr id="134" name="Line 39"/>
          <p:cNvSpPr>
            <a:spLocks noChangeShapeType="1"/>
          </p:cNvSpPr>
          <p:nvPr/>
        </p:nvSpPr>
        <p:spPr bwMode="auto">
          <a:xfrm flipV="1">
            <a:off x="17448585" y="6967860"/>
            <a:ext cx="4157416" cy="34156"/>
          </a:xfrm>
          <a:prstGeom prst="line">
            <a:avLst/>
          </a:prstGeom>
          <a:noFill/>
          <a:ln w="25400" cap="flat" cmpd="sng">
            <a:solidFill>
              <a:srgbClr val="DCDEE0"/>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5600">
              <a:effectLst>
                <a:outerShdw blurRad="38100" dist="38100" dir="2700000" algn="tl">
                  <a:srgbClr val="DDDDDD"/>
                </a:outerShdw>
              </a:effectLst>
              <a:latin typeface="Gill Sans" charset="0"/>
              <a:cs typeface="Gill Sans" charset="0"/>
              <a:sym typeface="Gill Sans" charset="0"/>
            </a:endParaRPr>
          </a:p>
        </p:txBody>
      </p:sp>
      <p:pic>
        <p:nvPicPr>
          <p:cNvPr id="27" name="Picture 26" descr="AirMD-Logo-800.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0734768" y="593304"/>
            <a:ext cx="2736304" cy="792088"/>
          </a:xfrm>
          <a:prstGeom prst="rect">
            <a:avLst/>
          </a:prstGeom>
        </p:spPr>
      </p:pic>
      <p:pic>
        <p:nvPicPr>
          <p:cNvPr id="2" name="Picture 1" descr="iStock-528980680.jpg"/>
          <p:cNvPicPr>
            <a:picLocks noChangeAspect="1"/>
          </p:cNvPicPr>
          <p:nvPr/>
        </p:nvPicPr>
        <p:blipFill rotWithShape="1">
          <a:blip r:embed="rId3" cstate="print">
            <a:extLst>
              <a:ext uri="{28A0092B-C50C-407E-A947-70E740481C1C}">
                <a14:useLocalDpi xmlns:a14="http://schemas.microsoft.com/office/drawing/2010/main"/>
              </a:ext>
            </a:extLst>
          </a:blip>
          <a:srcRect b="-180"/>
          <a:stretch/>
        </p:blipFill>
        <p:spPr>
          <a:xfrm>
            <a:off x="2667000" y="2786836"/>
            <a:ext cx="9318789" cy="9393200"/>
          </a:xfrm>
          <a:prstGeom prst="rect">
            <a:avLst/>
          </a:prstGeom>
        </p:spPr>
      </p:pic>
      <p:sp>
        <p:nvSpPr>
          <p:cNvPr id="29" name="Rectangle 3"/>
          <p:cNvSpPr>
            <a:spLocks noGrp="1"/>
          </p:cNvSpPr>
          <p:nvPr>
            <p:ph type="sldNum" sz="quarter" idx="4"/>
          </p:nvPr>
        </p:nvSpPr>
        <p:spPr bwMode="auto">
          <a:xfrm>
            <a:off x="20904968" y="12618640"/>
            <a:ext cx="874067" cy="36004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defRPr sz="2400" smtClean="0">
                <a:solidFill>
                  <a:srgbClr val="505150"/>
                </a:solidFill>
                <a:cs typeface="League Gothic" charset="0"/>
              </a:defRPr>
            </a:lvl1pPr>
          </a:lstStyle>
          <a:p>
            <a:pPr>
              <a:defRPr/>
            </a:pPr>
            <a:fld id="{545F1FC0-D7D5-4F49-8AA1-9CEE090603F7}" type="slidenum">
              <a:rPr lang="es-ES" sz="2000">
                <a:solidFill>
                  <a:srgbClr val="FFFFFF"/>
                </a:solidFill>
                <a:latin typeface="Lato"/>
                <a:cs typeface="Lato"/>
              </a:rPr>
              <a:pPr>
                <a:defRPr/>
              </a:pPr>
              <a:t>4</a:t>
            </a:fld>
            <a:endParaRPr lang="es-ES" sz="2000">
              <a:solidFill>
                <a:srgbClr val="FFFFFF"/>
              </a:solidFill>
              <a:latin typeface="Lato"/>
              <a:cs typeface="Lato"/>
            </a:endParaRPr>
          </a:p>
        </p:txBody>
      </p:sp>
      <p:sp>
        <p:nvSpPr>
          <p:cNvPr id="35" name="Rectangle 34"/>
          <p:cNvSpPr/>
          <p:nvPr/>
        </p:nvSpPr>
        <p:spPr>
          <a:xfrm>
            <a:off x="12408024" y="7052320"/>
            <a:ext cx="4355976" cy="1323439"/>
          </a:xfrm>
          <a:prstGeom prst="rect">
            <a:avLst/>
          </a:prstGeom>
        </p:spPr>
        <p:txBody>
          <a:bodyPr wrap="square">
            <a:spAutoFit/>
          </a:bodyPr>
          <a:lstStyle/>
          <a:p>
            <a:pPr algn="just"/>
            <a:r>
              <a:rPr lang="en-US" sz="1600" dirty="0">
                <a:solidFill>
                  <a:srgbClr val="505150"/>
                </a:solidFill>
              </a:rPr>
              <a:t>Mr. Friedman has been legal counsel for the Company since inception (June, 2017).  From June, 1997 to the present, Mr. Friedman has been a partner in the law firm Friedman, </a:t>
            </a:r>
            <a:r>
              <a:rPr lang="en-US" sz="1600" dirty="0" err="1">
                <a:solidFill>
                  <a:srgbClr val="505150"/>
                </a:solidFill>
              </a:rPr>
              <a:t>Rosenwasser</a:t>
            </a:r>
            <a:r>
              <a:rPr lang="en-US" sz="1600" dirty="0">
                <a:solidFill>
                  <a:srgbClr val="505150"/>
                </a:solidFill>
              </a:rPr>
              <a:t> &amp; </a:t>
            </a:r>
            <a:r>
              <a:rPr lang="en-US" sz="1600" dirty="0" err="1">
                <a:solidFill>
                  <a:srgbClr val="505150"/>
                </a:solidFill>
              </a:rPr>
              <a:t>Goldbaum</a:t>
            </a:r>
            <a:r>
              <a:rPr lang="en-US" sz="1600" dirty="0">
                <a:solidFill>
                  <a:srgbClr val="505150"/>
                </a:solidFill>
              </a:rPr>
              <a:t>, P.A. in Boca Raton, Florida.</a:t>
            </a:r>
          </a:p>
        </p:txBody>
      </p:sp>
      <p:sp>
        <p:nvSpPr>
          <p:cNvPr id="38" name="Rectangle 37"/>
          <p:cNvSpPr/>
          <p:nvPr/>
        </p:nvSpPr>
        <p:spPr>
          <a:xfrm>
            <a:off x="17304568" y="4051176"/>
            <a:ext cx="4336232" cy="1077218"/>
          </a:xfrm>
          <a:prstGeom prst="rect">
            <a:avLst/>
          </a:prstGeom>
        </p:spPr>
        <p:txBody>
          <a:bodyPr wrap="square">
            <a:spAutoFit/>
          </a:bodyPr>
          <a:lstStyle/>
          <a:p>
            <a:pPr algn="just"/>
            <a:r>
              <a:rPr lang="en-US" sz="1600" dirty="0">
                <a:solidFill>
                  <a:srgbClr val="505150"/>
                </a:solidFill>
              </a:rPr>
              <a:t>Co-Founder and Managing Partner of AirMD LLC. Former Partner and President of the spa810 franchise group. Samantha is a graduate from The Ohio State University in Behavioral Sciences. </a:t>
            </a:r>
            <a:endParaRPr lang="en-US" sz="1600" dirty="0">
              <a:solidFill>
                <a:srgbClr val="505150"/>
              </a:solidFill>
              <a:latin typeface="Lato"/>
              <a:cs typeface="Lato"/>
            </a:endParaRPr>
          </a:p>
        </p:txBody>
      </p:sp>
      <p:sp>
        <p:nvSpPr>
          <p:cNvPr id="31" name="Rectangle 30"/>
          <p:cNvSpPr/>
          <p:nvPr/>
        </p:nvSpPr>
        <p:spPr>
          <a:xfrm>
            <a:off x="12408024" y="4127376"/>
            <a:ext cx="4355976" cy="1077218"/>
          </a:xfrm>
          <a:prstGeom prst="rect">
            <a:avLst/>
          </a:prstGeom>
        </p:spPr>
        <p:txBody>
          <a:bodyPr wrap="square">
            <a:spAutoFit/>
          </a:bodyPr>
          <a:lstStyle/>
          <a:p>
            <a:pPr algn="just"/>
            <a:r>
              <a:rPr lang="en-US" sz="1600" dirty="0">
                <a:solidFill>
                  <a:srgbClr val="505150"/>
                </a:solidFill>
              </a:rPr>
              <a:t>Founder and Scientific Director. A graduate of the University of Coventry with a focus on Environmental Science and certified in Pollution Assessment and Applied Biology.</a:t>
            </a:r>
            <a:endParaRPr lang="en-US" sz="1600" dirty="0">
              <a:solidFill>
                <a:srgbClr val="505150"/>
              </a:solidFill>
              <a:latin typeface="Lato"/>
              <a:cs typeface="Lato"/>
            </a:endParaRPr>
          </a:p>
        </p:txBody>
      </p:sp>
      <p:sp>
        <p:nvSpPr>
          <p:cNvPr id="34" name="Rectangle 33"/>
          <p:cNvSpPr/>
          <p:nvPr/>
        </p:nvSpPr>
        <p:spPr>
          <a:xfrm>
            <a:off x="17376576" y="7110401"/>
            <a:ext cx="4340424" cy="1323439"/>
          </a:xfrm>
          <a:prstGeom prst="rect">
            <a:avLst/>
          </a:prstGeom>
        </p:spPr>
        <p:txBody>
          <a:bodyPr wrap="square">
            <a:spAutoFit/>
          </a:bodyPr>
          <a:lstStyle/>
          <a:p>
            <a:pPr algn="just"/>
            <a:r>
              <a:rPr lang="en-US" sz="1600" dirty="0">
                <a:solidFill>
                  <a:srgbClr val="505150"/>
                </a:solidFill>
              </a:rPr>
              <a:t>Rachel Rupp, Senior Project Manager of </a:t>
            </a:r>
            <a:r>
              <a:rPr lang="en-US" sz="1600" dirty="0" err="1">
                <a:solidFill>
                  <a:srgbClr val="505150"/>
                </a:solidFill>
              </a:rPr>
              <a:t>AirMD</a:t>
            </a:r>
            <a:r>
              <a:rPr lang="en-US" sz="1600" dirty="0">
                <a:solidFill>
                  <a:srgbClr val="505150"/>
                </a:solidFill>
              </a:rPr>
              <a:t>. Rachel attended the University of Central Florida with a major in forensic science and microbiology, and is certified as a CIE, EPA Lead Assessor and is a licensed  Asbestos Inspector.</a:t>
            </a:r>
          </a:p>
        </p:txBody>
      </p:sp>
      <p:sp>
        <p:nvSpPr>
          <p:cNvPr id="5" name="TextBox 4"/>
          <p:cNvSpPr txBox="1"/>
          <p:nvPr/>
        </p:nvSpPr>
        <p:spPr>
          <a:xfrm>
            <a:off x="12408024" y="3041576"/>
            <a:ext cx="3816424" cy="461665"/>
          </a:xfrm>
          <a:prstGeom prst="rect">
            <a:avLst/>
          </a:prstGeom>
          <a:noFill/>
        </p:spPr>
        <p:txBody>
          <a:bodyPr wrap="square" rtlCol="0">
            <a:spAutoFit/>
          </a:bodyPr>
          <a:lstStyle/>
          <a:p>
            <a:pPr algn="l"/>
            <a:r>
              <a:rPr lang="en-US" sz="2400" b="1" dirty="0">
                <a:solidFill>
                  <a:srgbClr val="00A7E1"/>
                </a:solidFill>
              </a:rPr>
              <a:t>Simon </a:t>
            </a:r>
            <a:r>
              <a:rPr lang="en-US" sz="2400" b="1" dirty="0" err="1">
                <a:solidFill>
                  <a:srgbClr val="00A7E1"/>
                </a:solidFill>
              </a:rPr>
              <a:t>Hahessy</a:t>
            </a:r>
            <a:endParaRPr lang="en-US" sz="2400" b="1" dirty="0">
              <a:solidFill>
                <a:srgbClr val="00A7E1"/>
              </a:solidFill>
            </a:endParaRPr>
          </a:p>
        </p:txBody>
      </p:sp>
      <p:sp>
        <p:nvSpPr>
          <p:cNvPr id="32" name="TextBox 31"/>
          <p:cNvSpPr txBox="1"/>
          <p:nvPr/>
        </p:nvSpPr>
        <p:spPr>
          <a:xfrm>
            <a:off x="17304568" y="3041576"/>
            <a:ext cx="3888432" cy="461665"/>
          </a:xfrm>
          <a:prstGeom prst="rect">
            <a:avLst/>
          </a:prstGeom>
          <a:noFill/>
        </p:spPr>
        <p:txBody>
          <a:bodyPr wrap="square" rtlCol="0">
            <a:spAutoFit/>
          </a:bodyPr>
          <a:lstStyle/>
          <a:p>
            <a:pPr algn="l"/>
            <a:r>
              <a:rPr lang="en-US" sz="2400" b="1">
                <a:solidFill>
                  <a:srgbClr val="00A7E1"/>
                </a:solidFill>
              </a:rPr>
              <a:t>Samantha Theaumont</a:t>
            </a:r>
          </a:p>
        </p:txBody>
      </p:sp>
      <p:sp>
        <p:nvSpPr>
          <p:cNvPr id="33" name="TextBox 32"/>
          <p:cNvSpPr txBox="1"/>
          <p:nvPr/>
        </p:nvSpPr>
        <p:spPr>
          <a:xfrm>
            <a:off x="12408024" y="5993904"/>
            <a:ext cx="3888432" cy="461665"/>
          </a:xfrm>
          <a:prstGeom prst="rect">
            <a:avLst/>
          </a:prstGeom>
          <a:noFill/>
        </p:spPr>
        <p:txBody>
          <a:bodyPr wrap="square" rtlCol="0">
            <a:spAutoFit/>
          </a:bodyPr>
          <a:lstStyle/>
          <a:p>
            <a:pPr algn="l"/>
            <a:r>
              <a:rPr lang="en-US" sz="2400" b="1">
                <a:solidFill>
                  <a:srgbClr val="00A7E1"/>
                </a:solidFill>
              </a:rPr>
              <a:t>Andrew Friedman</a:t>
            </a:r>
          </a:p>
        </p:txBody>
      </p:sp>
      <p:sp>
        <p:nvSpPr>
          <p:cNvPr id="37" name="TextBox 36"/>
          <p:cNvSpPr txBox="1"/>
          <p:nvPr/>
        </p:nvSpPr>
        <p:spPr>
          <a:xfrm>
            <a:off x="17376576" y="5993904"/>
            <a:ext cx="4104456" cy="461665"/>
          </a:xfrm>
          <a:prstGeom prst="rect">
            <a:avLst/>
          </a:prstGeom>
          <a:noFill/>
        </p:spPr>
        <p:txBody>
          <a:bodyPr wrap="square" rtlCol="0">
            <a:spAutoFit/>
          </a:bodyPr>
          <a:lstStyle/>
          <a:p>
            <a:pPr algn="l"/>
            <a:r>
              <a:rPr lang="en-US" sz="2400" b="1">
                <a:solidFill>
                  <a:srgbClr val="00A7E1"/>
                </a:solidFill>
              </a:rPr>
              <a:t>Rachel Rupp</a:t>
            </a:r>
          </a:p>
        </p:txBody>
      </p:sp>
      <p:sp>
        <p:nvSpPr>
          <p:cNvPr id="40" name="TextBox 39"/>
          <p:cNvSpPr txBox="1"/>
          <p:nvPr/>
        </p:nvSpPr>
        <p:spPr>
          <a:xfrm>
            <a:off x="12408024" y="9450288"/>
            <a:ext cx="4248472" cy="461665"/>
          </a:xfrm>
          <a:prstGeom prst="rect">
            <a:avLst/>
          </a:prstGeom>
          <a:noFill/>
        </p:spPr>
        <p:txBody>
          <a:bodyPr wrap="square" rtlCol="0">
            <a:spAutoFit/>
          </a:bodyPr>
          <a:lstStyle/>
          <a:p>
            <a:pPr algn="l"/>
            <a:r>
              <a:rPr lang="en-US" sz="2400" b="1">
                <a:solidFill>
                  <a:srgbClr val="00A7E1"/>
                </a:solidFill>
              </a:rPr>
              <a:t>Lisa Talio</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7173"/>
                                        </p:tgtEl>
                                        <p:attrNameLst>
                                          <p:attrName>style.visibility</p:attrName>
                                        </p:attrNameLst>
                                      </p:cBhvr>
                                      <p:to>
                                        <p:strVal val="visible"/>
                                      </p:to>
                                    </p:set>
                                    <p:animEffect transition="in" filter="dissolve">
                                      <p:cBhvr>
                                        <p:cTn id="7" dur="500"/>
                                        <p:tgtEl>
                                          <p:spTgt spid="7173"/>
                                        </p:tgtEl>
                                      </p:cBhvr>
                                    </p:animEffect>
                                  </p:childTnLst>
                                </p:cTn>
                              </p:par>
                            </p:childTnLst>
                          </p:cTn>
                        </p:par>
                        <p:par>
                          <p:cTn id="8" fill="hold" nodeType="afterGroup">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7170"/>
                                        </p:tgtEl>
                                        <p:attrNameLst>
                                          <p:attrName>style.visibility</p:attrName>
                                        </p:attrNameLst>
                                      </p:cBhvr>
                                      <p:to>
                                        <p:strVal val="visible"/>
                                      </p:to>
                                    </p:set>
                                    <p:anim calcmode="lin" valueType="num">
                                      <p:cBhvr additive="base">
                                        <p:cTn id="11" dur="500" fill="hold"/>
                                        <p:tgtEl>
                                          <p:spTgt spid="7170"/>
                                        </p:tgtEl>
                                        <p:attrNameLst>
                                          <p:attrName>ppt_x</p:attrName>
                                        </p:attrNameLst>
                                      </p:cBhvr>
                                      <p:tavLst>
                                        <p:tav tm="0">
                                          <p:val>
                                            <p:strVal val="1+#ppt_w/2"/>
                                          </p:val>
                                        </p:tav>
                                        <p:tav tm="100000">
                                          <p:val>
                                            <p:strVal val="#ppt_x"/>
                                          </p:val>
                                        </p:tav>
                                      </p:tavLst>
                                    </p:anim>
                                    <p:anim calcmode="lin" valueType="num">
                                      <p:cBhvr additive="base">
                                        <p:cTn id="12" dur="500" fill="hold"/>
                                        <p:tgtEl>
                                          <p:spTgt spid="7170"/>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7172"/>
                                        </p:tgtEl>
                                        <p:attrNameLst>
                                          <p:attrName>style.visibility</p:attrName>
                                        </p:attrNameLst>
                                      </p:cBhvr>
                                      <p:to>
                                        <p:strVal val="visible"/>
                                      </p:to>
                                    </p:set>
                                    <p:anim calcmode="lin" valueType="num">
                                      <p:cBhvr additive="base">
                                        <p:cTn id="16" dur="500" fill="hold"/>
                                        <p:tgtEl>
                                          <p:spTgt spid="7172"/>
                                        </p:tgtEl>
                                        <p:attrNameLst>
                                          <p:attrName>ppt_x</p:attrName>
                                        </p:attrNameLst>
                                      </p:cBhvr>
                                      <p:tavLst>
                                        <p:tav tm="0">
                                          <p:val>
                                            <p:strVal val="1+#ppt_w/2"/>
                                          </p:val>
                                        </p:tav>
                                        <p:tav tm="100000">
                                          <p:val>
                                            <p:strVal val="#ppt_x"/>
                                          </p:val>
                                        </p:tav>
                                      </p:tavLst>
                                    </p:anim>
                                    <p:anim calcmode="lin" valueType="num">
                                      <p:cBhvr additive="base">
                                        <p:cTn id="17" dur="500" fill="hold"/>
                                        <p:tgtEl>
                                          <p:spTgt spid="7172"/>
                                        </p:tgtEl>
                                        <p:attrNameLst>
                                          <p:attrName>ppt_y</p:attrName>
                                        </p:attrNameLst>
                                      </p:cBhvr>
                                      <p:tavLst>
                                        <p:tav tm="0">
                                          <p:val>
                                            <p:strVal val="#ppt_y"/>
                                          </p:val>
                                        </p:tav>
                                        <p:tav tm="100000">
                                          <p:val>
                                            <p:strVal val="#ppt_y"/>
                                          </p:val>
                                        </p:tav>
                                      </p:tavLst>
                                    </p:anim>
                                  </p:childTnLst>
                                </p:cTn>
                              </p:par>
                            </p:childTnLst>
                          </p:cTn>
                        </p:par>
                        <p:par>
                          <p:cTn id="18" fill="hold" nodeType="afterGroup">
                            <p:stCondLst>
                              <p:cond delay="1500"/>
                            </p:stCondLst>
                            <p:childTnLst>
                              <p:par>
                                <p:cTn id="19" presetID="22" presetClass="entr" presetSubtype="8" fill="hold" nodeType="afterEffect">
                                  <p:stCondLst>
                                    <p:cond delay="0"/>
                                  </p:stCondLst>
                                  <p:childTnLst>
                                    <p:set>
                                      <p:cBhvr>
                                        <p:cTn id="20" dur="1" fill="hold">
                                          <p:stCondLst>
                                            <p:cond delay="0"/>
                                          </p:stCondLst>
                                        </p:cTn>
                                        <p:tgtEl>
                                          <p:spTgt spid="7171"/>
                                        </p:tgtEl>
                                        <p:attrNameLst>
                                          <p:attrName>style.visibility</p:attrName>
                                        </p:attrNameLst>
                                      </p:cBhvr>
                                      <p:to>
                                        <p:strVal val="visible"/>
                                      </p:to>
                                    </p:set>
                                    <p:animEffect transition="in" filter="wipe(left)">
                                      <p:cBhvr>
                                        <p:cTn id="21" dur="500"/>
                                        <p:tgtEl>
                                          <p:spTgt spid="7171"/>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7189"/>
                                        </p:tgtEl>
                                        <p:attrNameLst>
                                          <p:attrName>style.visibility</p:attrName>
                                        </p:attrNameLst>
                                      </p:cBhvr>
                                      <p:to>
                                        <p:strVal val="visible"/>
                                      </p:to>
                                    </p:set>
                                    <p:anim calcmode="lin" valueType="num">
                                      <p:cBhvr>
                                        <p:cTn id="24" dur="500" fill="hold"/>
                                        <p:tgtEl>
                                          <p:spTgt spid="7189"/>
                                        </p:tgtEl>
                                        <p:attrNameLst>
                                          <p:attrName>ppt_w</p:attrName>
                                        </p:attrNameLst>
                                      </p:cBhvr>
                                      <p:tavLst>
                                        <p:tav tm="0">
                                          <p:val>
                                            <p:fltVal val="0"/>
                                          </p:val>
                                        </p:tav>
                                        <p:tav tm="100000">
                                          <p:val>
                                            <p:strVal val="#ppt_w"/>
                                          </p:val>
                                        </p:tav>
                                      </p:tavLst>
                                    </p:anim>
                                    <p:anim calcmode="lin" valueType="num">
                                      <p:cBhvr>
                                        <p:cTn id="25" dur="500" fill="hold"/>
                                        <p:tgtEl>
                                          <p:spTgt spid="7189"/>
                                        </p:tgtEl>
                                        <p:attrNameLst>
                                          <p:attrName>ppt_h</p:attrName>
                                        </p:attrNameLst>
                                      </p:cBhvr>
                                      <p:tavLst>
                                        <p:tav tm="0">
                                          <p:val>
                                            <p:fltVal val="0"/>
                                          </p:val>
                                        </p:tav>
                                        <p:tav tm="100000">
                                          <p:val>
                                            <p:strVal val="#ppt_h"/>
                                          </p:val>
                                        </p:tav>
                                      </p:tavLst>
                                    </p:anim>
                                    <p:animEffect transition="in" filter="fade">
                                      <p:cBhvr>
                                        <p:cTn id="26" dur="500"/>
                                        <p:tgtEl>
                                          <p:spTgt spid="7189"/>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7190"/>
                                        </p:tgtEl>
                                        <p:attrNameLst>
                                          <p:attrName>style.visibility</p:attrName>
                                        </p:attrNameLst>
                                      </p:cBhvr>
                                      <p:to>
                                        <p:strVal val="visible"/>
                                      </p:to>
                                    </p:set>
                                    <p:anim calcmode="lin" valueType="num">
                                      <p:cBhvr>
                                        <p:cTn id="29" dur="500" fill="hold"/>
                                        <p:tgtEl>
                                          <p:spTgt spid="7190"/>
                                        </p:tgtEl>
                                        <p:attrNameLst>
                                          <p:attrName>ppt_w</p:attrName>
                                        </p:attrNameLst>
                                      </p:cBhvr>
                                      <p:tavLst>
                                        <p:tav tm="0">
                                          <p:val>
                                            <p:fltVal val="0"/>
                                          </p:val>
                                        </p:tav>
                                        <p:tav tm="100000">
                                          <p:val>
                                            <p:strVal val="#ppt_w"/>
                                          </p:val>
                                        </p:tav>
                                      </p:tavLst>
                                    </p:anim>
                                    <p:anim calcmode="lin" valueType="num">
                                      <p:cBhvr>
                                        <p:cTn id="30" dur="500" fill="hold"/>
                                        <p:tgtEl>
                                          <p:spTgt spid="7190"/>
                                        </p:tgtEl>
                                        <p:attrNameLst>
                                          <p:attrName>ppt_h</p:attrName>
                                        </p:attrNameLst>
                                      </p:cBhvr>
                                      <p:tavLst>
                                        <p:tav tm="0">
                                          <p:val>
                                            <p:fltVal val="0"/>
                                          </p:val>
                                        </p:tav>
                                        <p:tav tm="100000">
                                          <p:val>
                                            <p:strVal val="#ppt_h"/>
                                          </p:val>
                                        </p:tav>
                                      </p:tavLst>
                                    </p:anim>
                                    <p:animEffect transition="in" filter="fade">
                                      <p:cBhvr>
                                        <p:cTn id="31" dur="500"/>
                                        <p:tgtEl>
                                          <p:spTgt spid="7190"/>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7206"/>
                                        </p:tgtEl>
                                        <p:attrNameLst>
                                          <p:attrName>style.visibility</p:attrName>
                                        </p:attrNameLst>
                                      </p:cBhvr>
                                      <p:to>
                                        <p:strVal val="visible"/>
                                      </p:to>
                                    </p:set>
                                    <p:anim calcmode="lin" valueType="num">
                                      <p:cBhvr>
                                        <p:cTn id="34" dur="500" fill="hold"/>
                                        <p:tgtEl>
                                          <p:spTgt spid="7206"/>
                                        </p:tgtEl>
                                        <p:attrNameLst>
                                          <p:attrName>ppt_w</p:attrName>
                                        </p:attrNameLst>
                                      </p:cBhvr>
                                      <p:tavLst>
                                        <p:tav tm="0">
                                          <p:val>
                                            <p:fltVal val="0"/>
                                          </p:val>
                                        </p:tav>
                                        <p:tav tm="100000">
                                          <p:val>
                                            <p:strVal val="#ppt_w"/>
                                          </p:val>
                                        </p:tav>
                                      </p:tavLst>
                                    </p:anim>
                                    <p:anim calcmode="lin" valueType="num">
                                      <p:cBhvr>
                                        <p:cTn id="35" dur="500" fill="hold"/>
                                        <p:tgtEl>
                                          <p:spTgt spid="7206"/>
                                        </p:tgtEl>
                                        <p:attrNameLst>
                                          <p:attrName>ppt_h</p:attrName>
                                        </p:attrNameLst>
                                      </p:cBhvr>
                                      <p:tavLst>
                                        <p:tav tm="0">
                                          <p:val>
                                            <p:fltVal val="0"/>
                                          </p:val>
                                        </p:tav>
                                        <p:tav tm="100000">
                                          <p:val>
                                            <p:strVal val="#ppt_h"/>
                                          </p:val>
                                        </p:tav>
                                      </p:tavLst>
                                    </p:anim>
                                    <p:animEffect transition="in" filter="fade">
                                      <p:cBhvr>
                                        <p:cTn id="36" dur="500"/>
                                        <p:tgtEl>
                                          <p:spTgt spid="7206"/>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7207"/>
                                        </p:tgtEl>
                                        <p:attrNameLst>
                                          <p:attrName>style.visibility</p:attrName>
                                        </p:attrNameLst>
                                      </p:cBhvr>
                                      <p:to>
                                        <p:strVal val="visible"/>
                                      </p:to>
                                    </p:set>
                                    <p:anim calcmode="lin" valueType="num">
                                      <p:cBhvr>
                                        <p:cTn id="39" dur="500" fill="hold"/>
                                        <p:tgtEl>
                                          <p:spTgt spid="7207"/>
                                        </p:tgtEl>
                                        <p:attrNameLst>
                                          <p:attrName>ppt_w</p:attrName>
                                        </p:attrNameLst>
                                      </p:cBhvr>
                                      <p:tavLst>
                                        <p:tav tm="0">
                                          <p:val>
                                            <p:fltVal val="0"/>
                                          </p:val>
                                        </p:tav>
                                        <p:tav tm="100000">
                                          <p:val>
                                            <p:strVal val="#ppt_w"/>
                                          </p:val>
                                        </p:tav>
                                      </p:tavLst>
                                    </p:anim>
                                    <p:anim calcmode="lin" valueType="num">
                                      <p:cBhvr>
                                        <p:cTn id="40" dur="500" fill="hold"/>
                                        <p:tgtEl>
                                          <p:spTgt spid="7207"/>
                                        </p:tgtEl>
                                        <p:attrNameLst>
                                          <p:attrName>ppt_h</p:attrName>
                                        </p:attrNameLst>
                                      </p:cBhvr>
                                      <p:tavLst>
                                        <p:tav tm="0">
                                          <p:val>
                                            <p:fltVal val="0"/>
                                          </p:val>
                                        </p:tav>
                                        <p:tav tm="100000">
                                          <p:val>
                                            <p:strVal val="#ppt_h"/>
                                          </p:val>
                                        </p:tav>
                                      </p:tavLst>
                                    </p:anim>
                                    <p:animEffect transition="in" filter="fade">
                                      <p:cBhvr>
                                        <p:cTn id="41" dur="500"/>
                                        <p:tgtEl>
                                          <p:spTgt spid="7207"/>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7223"/>
                                        </p:tgtEl>
                                        <p:attrNameLst>
                                          <p:attrName>style.visibility</p:attrName>
                                        </p:attrNameLst>
                                      </p:cBhvr>
                                      <p:to>
                                        <p:strVal val="visible"/>
                                      </p:to>
                                    </p:set>
                                    <p:anim calcmode="lin" valueType="num">
                                      <p:cBhvr>
                                        <p:cTn id="44" dur="500" fill="hold"/>
                                        <p:tgtEl>
                                          <p:spTgt spid="7223"/>
                                        </p:tgtEl>
                                        <p:attrNameLst>
                                          <p:attrName>ppt_w</p:attrName>
                                        </p:attrNameLst>
                                      </p:cBhvr>
                                      <p:tavLst>
                                        <p:tav tm="0">
                                          <p:val>
                                            <p:fltVal val="0"/>
                                          </p:val>
                                        </p:tav>
                                        <p:tav tm="100000">
                                          <p:val>
                                            <p:strVal val="#ppt_w"/>
                                          </p:val>
                                        </p:tav>
                                      </p:tavLst>
                                    </p:anim>
                                    <p:anim calcmode="lin" valueType="num">
                                      <p:cBhvr>
                                        <p:cTn id="45" dur="500" fill="hold"/>
                                        <p:tgtEl>
                                          <p:spTgt spid="7223"/>
                                        </p:tgtEl>
                                        <p:attrNameLst>
                                          <p:attrName>ppt_h</p:attrName>
                                        </p:attrNameLst>
                                      </p:cBhvr>
                                      <p:tavLst>
                                        <p:tav tm="0">
                                          <p:val>
                                            <p:fltVal val="0"/>
                                          </p:val>
                                        </p:tav>
                                        <p:tav tm="100000">
                                          <p:val>
                                            <p:strVal val="#ppt_h"/>
                                          </p:val>
                                        </p:tav>
                                      </p:tavLst>
                                    </p:anim>
                                    <p:animEffect transition="in" filter="fade">
                                      <p:cBhvr>
                                        <p:cTn id="46" dur="500"/>
                                        <p:tgtEl>
                                          <p:spTgt spid="7223"/>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7224"/>
                                        </p:tgtEl>
                                        <p:attrNameLst>
                                          <p:attrName>style.visibility</p:attrName>
                                        </p:attrNameLst>
                                      </p:cBhvr>
                                      <p:to>
                                        <p:strVal val="visible"/>
                                      </p:to>
                                    </p:set>
                                    <p:anim calcmode="lin" valueType="num">
                                      <p:cBhvr>
                                        <p:cTn id="49" dur="500" fill="hold"/>
                                        <p:tgtEl>
                                          <p:spTgt spid="7224"/>
                                        </p:tgtEl>
                                        <p:attrNameLst>
                                          <p:attrName>ppt_w</p:attrName>
                                        </p:attrNameLst>
                                      </p:cBhvr>
                                      <p:tavLst>
                                        <p:tav tm="0">
                                          <p:val>
                                            <p:fltVal val="0"/>
                                          </p:val>
                                        </p:tav>
                                        <p:tav tm="100000">
                                          <p:val>
                                            <p:strVal val="#ppt_w"/>
                                          </p:val>
                                        </p:tav>
                                      </p:tavLst>
                                    </p:anim>
                                    <p:anim calcmode="lin" valueType="num">
                                      <p:cBhvr>
                                        <p:cTn id="50" dur="500" fill="hold"/>
                                        <p:tgtEl>
                                          <p:spTgt spid="7224"/>
                                        </p:tgtEl>
                                        <p:attrNameLst>
                                          <p:attrName>ppt_h</p:attrName>
                                        </p:attrNameLst>
                                      </p:cBhvr>
                                      <p:tavLst>
                                        <p:tav tm="0">
                                          <p:val>
                                            <p:fltVal val="0"/>
                                          </p:val>
                                        </p:tav>
                                        <p:tav tm="100000">
                                          <p:val>
                                            <p:strVal val="#ppt_h"/>
                                          </p:val>
                                        </p:tav>
                                      </p:tavLst>
                                    </p:anim>
                                    <p:animEffect transition="in" filter="fade">
                                      <p:cBhvr>
                                        <p:cTn id="51" dur="500"/>
                                        <p:tgtEl>
                                          <p:spTgt spid="7224"/>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7240"/>
                                        </p:tgtEl>
                                        <p:attrNameLst>
                                          <p:attrName>style.visibility</p:attrName>
                                        </p:attrNameLst>
                                      </p:cBhvr>
                                      <p:to>
                                        <p:strVal val="visible"/>
                                      </p:to>
                                    </p:set>
                                    <p:anim calcmode="lin" valueType="num">
                                      <p:cBhvr>
                                        <p:cTn id="54" dur="500" fill="hold"/>
                                        <p:tgtEl>
                                          <p:spTgt spid="7240"/>
                                        </p:tgtEl>
                                        <p:attrNameLst>
                                          <p:attrName>ppt_w</p:attrName>
                                        </p:attrNameLst>
                                      </p:cBhvr>
                                      <p:tavLst>
                                        <p:tav tm="0">
                                          <p:val>
                                            <p:fltVal val="0"/>
                                          </p:val>
                                        </p:tav>
                                        <p:tav tm="100000">
                                          <p:val>
                                            <p:strVal val="#ppt_w"/>
                                          </p:val>
                                        </p:tav>
                                      </p:tavLst>
                                    </p:anim>
                                    <p:anim calcmode="lin" valueType="num">
                                      <p:cBhvr>
                                        <p:cTn id="55" dur="500" fill="hold"/>
                                        <p:tgtEl>
                                          <p:spTgt spid="7240"/>
                                        </p:tgtEl>
                                        <p:attrNameLst>
                                          <p:attrName>ppt_h</p:attrName>
                                        </p:attrNameLst>
                                      </p:cBhvr>
                                      <p:tavLst>
                                        <p:tav tm="0">
                                          <p:val>
                                            <p:fltVal val="0"/>
                                          </p:val>
                                        </p:tav>
                                        <p:tav tm="100000">
                                          <p:val>
                                            <p:strVal val="#ppt_h"/>
                                          </p:val>
                                        </p:tav>
                                      </p:tavLst>
                                    </p:anim>
                                    <p:animEffect transition="in" filter="fade">
                                      <p:cBhvr>
                                        <p:cTn id="56" dur="500"/>
                                        <p:tgtEl>
                                          <p:spTgt spid="7240"/>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7241"/>
                                        </p:tgtEl>
                                        <p:attrNameLst>
                                          <p:attrName>style.visibility</p:attrName>
                                        </p:attrNameLst>
                                      </p:cBhvr>
                                      <p:to>
                                        <p:strVal val="visible"/>
                                      </p:to>
                                    </p:set>
                                    <p:anim calcmode="lin" valueType="num">
                                      <p:cBhvr>
                                        <p:cTn id="59" dur="500" fill="hold"/>
                                        <p:tgtEl>
                                          <p:spTgt spid="7241"/>
                                        </p:tgtEl>
                                        <p:attrNameLst>
                                          <p:attrName>ppt_w</p:attrName>
                                        </p:attrNameLst>
                                      </p:cBhvr>
                                      <p:tavLst>
                                        <p:tav tm="0">
                                          <p:val>
                                            <p:fltVal val="0"/>
                                          </p:val>
                                        </p:tav>
                                        <p:tav tm="100000">
                                          <p:val>
                                            <p:strVal val="#ppt_w"/>
                                          </p:val>
                                        </p:tav>
                                      </p:tavLst>
                                    </p:anim>
                                    <p:anim calcmode="lin" valueType="num">
                                      <p:cBhvr>
                                        <p:cTn id="60" dur="500" fill="hold"/>
                                        <p:tgtEl>
                                          <p:spTgt spid="7241"/>
                                        </p:tgtEl>
                                        <p:attrNameLst>
                                          <p:attrName>ppt_h</p:attrName>
                                        </p:attrNameLst>
                                      </p:cBhvr>
                                      <p:tavLst>
                                        <p:tav tm="0">
                                          <p:val>
                                            <p:fltVal val="0"/>
                                          </p:val>
                                        </p:tav>
                                        <p:tav tm="100000">
                                          <p:val>
                                            <p:strVal val="#ppt_h"/>
                                          </p:val>
                                        </p:tav>
                                      </p:tavLst>
                                    </p:anim>
                                    <p:animEffect transition="in" filter="fade">
                                      <p:cBhvr>
                                        <p:cTn id="61" dur="500"/>
                                        <p:tgtEl>
                                          <p:spTgt spid="7241"/>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133"/>
                                        </p:tgtEl>
                                        <p:attrNameLst>
                                          <p:attrName>style.visibility</p:attrName>
                                        </p:attrNameLst>
                                      </p:cBhvr>
                                      <p:to>
                                        <p:strVal val="visible"/>
                                      </p:to>
                                    </p:set>
                                    <p:anim calcmode="lin" valueType="num">
                                      <p:cBhvr>
                                        <p:cTn id="64" dur="500" fill="hold"/>
                                        <p:tgtEl>
                                          <p:spTgt spid="133"/>
                                        </p:tgtEl>
                                        <p:attrNameLst>
                                          <p:attrName>ppt_w</p:attrName>
                                        </p:attrNameLst>
                                      </p:cBhvr>
                                      <p:tavLst>
                                        <p:tav tm="0">
                                          <p:val>
                                            <p:fltVal val="0"/>
                                          </p:val>
                                        </p:tav>
                                        <p:tav tm="100000">
                                          <p:val>
                                            <p:strVal val="#ppt_w"/>
                                          </p:val>
                                        </p:tav>
                                      </p:tavLst>
                                    </p:anim>
                                    <p:anim calcmode="lin" valueType="num">
                                      <p:cBhvr>
                                        <p:cTn id="65" dur="500" fill="hold"/>
                                        <p:tgtEl>
                                          <p:spTgt spid="133"/>
                                        </p:tgtEl>
                                        <p:attrNameLst>
                                          <p:attrName>ppt_h</p:attrName>
                                        </p:attrNameLst>
                                      </p:cBhvr>
                                      <p:tavLst>
                                        <p:tav tm="0">
                                          <p:val>
                                            <p:fltVal val="0"/>
                                          </p:val>
                                        </p:tav>
                                        <p:tav tm="100000">
                                          <p:val>
                                            <p:strVal val="#ppt_h"/>
                                          </p:val>
                                        </p:tav>
                                      </p:tavLst>
                                    </p:anim>
                                    <p:animEffect transition="in" filter="fade">
                                      <p:cBhvr>
                                        <p:cTn id="66" dur="500"/>
                                        <p:tgtEl>
                                          <p:spTgt spid="133"/>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134"/>
                                        </p:tgtEl>
                                        <p:attrNameLst>
                                          <p:attrName>style.visibility</p:attrName>
                                        </p:attrNameLst>
                                      </p:cBhvr>
                                      <p:to>
                                        <p:strVal val="visible"/>
                                      </p:to>
                                    </p:set>
                                    <p:anim calcmode="lin" valueType="num">
                                      <p:cBhvr>
                                        <p:cTn id="69" dur="500" fill="hold"/>
                                        <p:tgtEl>
                                          <p:spTgt spid="134"/>
                                        </p:tgtEl>
                                        <p:attrNameLst>
                                          <p:attrName>ppt_w</p:attrName>
                                        </p:attrNameLst>
                                      </p:cBhvr>
                                      <p:tavLst>
                                        <p:tav tm="0">
                                          <p:val>
                                            <p:fltVal val="0"/>
                                          </p:val>
                                        </p:tav>
                                        <p:tav tm="100000">
                                          <p:val>
                                            <p:strVal val="#ppt_w"/>
                                          </p:val>
                                        </p:tav>
                                      </p:tavLst>
                                    </p:anim>
                                    <p:anim calcmode="lin" valueType="num">
                                      <p:cBhvr>
                                        <p:cTn id="70" dur="500" fill="hold"/>
                                        <p:tgtEl>
                                          <p:spTgt spid="134"/>
                                        </p:tgtEl>
                                        <p:attrNameLst>
                                          <p:attrName>ppt_h</p:attrName>
                                        </p:attrNameLst>
                                      </p:cBhvr>
                                      <p:tavLst>
                                        <p:tav tm="0">
                                          <p:val>
                                            <p:fltVal val="0"/>
                                          </p:val>
                                        </p:tav>
                                        <p:tav tm="100000">
                                          <p:val>
                                            <p:strVal val="#ppt_h"/>
                                          </p:val>
                                        </p:tav>
                                      </p:tavLst>
                                    </p:anim>
                                    <p:animEffect transition="in" filter="fade">
                                      <p:cBhvr>
                                        <p:cTn id="71" dur="5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autoUpdateAnimBg="0"/>
      <p:bldP spid="7172" grpId="0" autoUpdateAnimBg="0"/>
      <p:bldP spid="7189" grpId="0"/>
      <p:bldP spid="7190" grpId="0" animBg="1"/>
      <p:bldP spid="7206" grpId="0"/>
      <p:bldP spid="7207" grpId="0" animBg="1"/>
      <p:bldP spid="7223" grpId="0"/>
      <p:bldP spid="7224" grpId="0" animBg="1"/>
      <p:bldP spid="7240" grpId="0"/>
      <p:bldP spid="7241" grpId="0" animBg="1"/>
      <p:bldP spid="133" grpId="0"/>
      <p:bldP spid="13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AutoShape 1"/>
          <p:cNvSpPr>
            <a:spLocks/>
          </p:cNvSpPr>
          <p:nvPr/>
        </p:nvSpPr>
        <p:spPr bwMode="auto">
          <a:xfrm>
            <a:off x="2974976" y="1601416"/>
            <a:ext cx="18426111" cy="1008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algn="l">
              <a:defRPr/>
            </a:pPr>
            <a:r>
              <a:rPr lang="es-ES" sz="5000" dirty="0">
                <a:solidFill>
                  <a:srgbClr val="53585F"/>
                </a:solidFill>
                <a:cs typeface="League Gothic" charset="0"/>
              </a:rPr>
              <a:t>What Makes AirMD </a:t>
            </a:r>
            <a:r>
              <a:rPr lang="es-ES" sz="5000" dirty="0" err="1">
                <a:solidFill>
                  <a:srgbClr val="53585F"/>
                </a:solidFill>
                <a:cs typeface="League Gothic" charset="0"/>
              </a:rPr>
              <a:t>The</a:t>
            </a:r>
            <a:r>
              <a:rPr lang="es-ES" sz="5000" dirty="0">
                <a:solidFill>
                  <a:srgbClr val="53585F"/>
                </a:solidFill>
                <a:cs typeface="League Gothic" charset="0"/>
              </a:rPr>
              <a:t> </a:t>
            </a:r>
            <a:r>
              <a:rPr lang="es-ES" sz="5000" dirty="0" err="1">
                <a:solidFill>
                  <a:srgbClr val="53585F"/>
                </a:solidFill>
                <a:cs typeface="League Gothic" charset="0"/>
              </a:rPr>
              <a:t>Best</a:t>
            </a:r>
            <a:r>
              <a:rPr lang="es-ES" sz="5000" dirty="0">
                <a:solidFill>
                  <a:srgbClr val="53585F"/>
                </a:solidFill>
                <a:cs typeface="League Gothic" charset="0"/>
              </a:rPr>
              <a:t> Environmental </a:t>
            </a:r>
            <a:r>
              <a:rPr lang="es-ES" sz="5000" dirty="0" err="1">
                <a:solidFill>
                  <a:srgbClr val="53585F"/>
                </a:solidFill>
                <a:cs typeface="League Gothic" charset="0"/>
              </a:rPr>
              <a:t>Testing</a:t>
            </a:r>
            <a:r>
              <a:rPr lang="es-ES" sz="5000" dirty="0">
                <a:solidFill>
                  <a:srgbClr val="53585F"/>
                </a:solidFill>
                <a:cs typeface="League Gothic" charset="0"/>
              </a:rPr>
              <a:t> Company?</a:t>
            </a:r>
          </a:p>
        </p:txBody>
      </p:sp>
      <p:sp>
        <p:nvSpPr>
          <p:cNvPr id="9218" name="Line 2"/>
          <p:cNvSpPr>
            <a:spLocks noChangeShapeType="1"/>
          </p:cNvSpPr>
          <p:nvPr/>
        </p:nvSpPr>
        <p:spPr bwMode="auto">
          <a:xfrm>
            <a:off x="2743995" y="2977730"/>
            <a:ext cx="18815050" cy="0"/>
          </a:xfrm>
          <a:prstGeom prst="line">
            <a:avLst/>
          </a:prstGeom>
          <a:noFill/>
          <a:ln w="25400" cap="flat" cmpd="sng">
            <a:solidFill>
              <a:srgbClr val="DCDEE0"/>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5600">
              <a:effectLst>
                <a:outerShdw blurRad="38100" dist="38100" dir="2700000" algn="tl">
                  <a:srgbClr val="DDDDDD"/>
                </a:outerShdw>
              </a:effectLst>
              <a:latin typeface="Gill Sans" charset="0"/>
              <a:cs typeface="Gill Sans" charset="0"/>
              <a:sym typeface="Gill Sans" charset="0"/>
            </a:endParaRPr>
          </a:p>
        </p:txBody>
      </p:sp>
      <p:sp>
        <p:nvSpPr>
          <p:cNvPr id="9220" name="AutoShape 4"/>
          <p:cNvSpPr>
            <a:spLocks/>
          </p:cNvSpPr>
          <p:nvPr/>
        </p:nvSpPr>
        <p:spPr bwMode="auto">
          <a:xfrm>
            <a:off x="2693195" y="1495005"/>
            <a:ext cx="157163" cy="1285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solidFill>
            <a:srgbClr val="00A7E1"/>
          </a:solidFill>
          <a:ln>
            <a:noFill/>
          </a:ln>
          <a:effectLst/>
        </p:spPr>
        <p:txBody>
          <a:bodyPr lIns="0" tIns="0" rIns="0" bIns="0" anchor="ctr"/>
          <a:lstStyle/>
          <a:p>
            <a:pPr>
              <a:defRPr/>
            </a:pPr>
            <a:endParaRPr lang="es-ES" sz="5600">
              <a:effectLst>
                <a:outerShdw blurRad="38100" dist="38100" dir="2700000" algn="tl">
                  <a:srgbClr val="000000"/>
                </a:outerShdw>
              </a:effectLst>
              <a:latin typeface="Gill Sans" charset="0"/>
              <a:cs typeface="Gill Sans" charset="0"/>
              <a:sym typeface="Gill Sans" charset="0"/>
            </a:endParaRPr>
          </a:p>
        </p:txBody>
      </p:sp>
      <p:sp>
        <p:nvSpPr>
          <p:cNvPr id="9229" name="AutoShape 13"/>
          <p:cNvSpPr>
            <a:spLocks/>
          </p:cNvSpPr>
          <p:nvPr/>
        </p:nvSpPr>
        <p:spPr bwMode="auto">
          <a:xfrm>
            <a:off x="2697958" y="3255542"/>
            <a:ext cx="18815050" cy="9493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gn="just" defTabSz="647700">
              <a:lnSpc>
                <a:spcPct val="120000"/>
              </a:lnSpc>
              <a:spcBef>
                <a:spcPts val="1700"/>
              </a:spcBef>
              <a:defRPr/>
            </a:pPr>
            <a:r>
              <a:rPr lang="es-ES" sz="2400" b="1" i="1" dirty="0">
                <a:solidFill>
                  <a:srgbClr val="838383"/>
                </a:solidFill>
                <a:latin typeface="Lato" charset="0"/>
                <a:cs typeface="Lato" charset="0"/>
                <a:sym typeface="Lato" charset="0"/>
              </a:rPr>
              <a:t>AirMD’s </a:t>
            </a:r>
            <a:r>
              <a:rPr lang="es-ES" sz="2400" b="1" i="1" dirty="0" err="1">
                <a:solidFill>
                  <a:srgbClr val="838383"/>
                </a:solidFill>
                <a:latin typeface="Lato" charset="0"/>
                <a:cs typeface="Lato" charset="0"/>
                <a:sym typeface="Lato" charset="0"/>
              </a:rPr>
              <a:t>field</a:t>
            </a:r>
            <a:r>
              <a:rPr lang="es-ES" sz="2400" b="1" i="1" dirty="0">
                <a:solidFill>
                  <a:srgbClr val="838383"/>
                </a:solidFill>
                <a:latin typeface="Lato" charset="0"/>
                <a:cs typeface="Lato" charset="0"/>
                <a:sym typeface="Lato" charset="0"/>
              </a:rPr>
              <a:t> and </a:t>
            </a:r>
            <a:r>
              <a:rPr lang="es-ES" sz="2400" b="1" i="1" dirty="0" err="1">
                <a:solidFill>
                  <a:srgbClr val="838383"/>
                </a:solidFill>
                <a:latin typeface="Lato" charset="0"/>
                <a:cs typeface="Lato" charset="0"/>
                <a:sym typeface="Lato" charset="0"/>
              </a:rPr>
              <a:t>scientific</a:t>
            </a:r>
            <a:r>
              <a:rPr lang="es-ES" sz="2400" b="1" i="1" dirty="0">
                <a:solidFill>
                  <a:srgbClr val="838383"/>
                </a:solidFill>
                <a:latin typeface="Lato" charset="0"/>
                <a:cs typeface="Lato" charset="0"/>
                <a:sym typeface="Lato" charset="0"/>
              </a:rPr>
              <a:t> </a:t>
            </a:r>
            <a:r>
              <a:rPr lang="es-ES" sz="2400" b="1" i="1" dirty="0" err="1">
                <a:solidFill>
                  <a:srgbClr val="838383"/>
                </a:solidFill>
                <a:latin typeface="Lato" charset="0"/>
                <a:cs typeface="Lato" charset="0"/>
                <a:sym typeface="Lato" charset="0"/>
              </a:rPr>
              <a:t>classroom</a:t>
            </a:r>
            <a:r>
              <a:rPr lang="es-ES" sz="2400" b="1" i="1" dirty="0">
                <a:solidFill>
                  <a:srgbClr val="838383"/>
                </a:solidFill>
                <a:latin typeface="Lato" charset="0"/>
                <a:cs typeface="Lato" charset="0"/>
                <a:sym typeface="Lato" charset="0"/>
              </a:rPr>
              <a:t> training plus its </a:t>
            </a:r>
            <a:r>
              <a:rPr lang="es-ES" sz="2400" b="1" i="1" dirty="0" err="1">
                <a:solidFill>
                  <a:srgbClr val="838383"/>
                </a:solidFill>
                <a:latin typeface="Lato" charset="0"/>
                <a:cs typeface="Lato" charset="0"/>
                <a:sym typeface="Lato" charset="0"/>
              </a:rPr>
              <a:t>certificate</a:t>
            </a:r>
            <a:r>
              <a:rPr lang="es-ES" sz="2400" b="1" i="1" dirty="0">
                <a:solidFill>
                  <a:srgbClr val="838383"/>
                </a:solidFill>
                <a:latin typeface="Lato" charset="0"/>
                <a:cs typeface="Lato" charset="0"/>
                <a:sym typeface="Lato" charset="0"/>
              </a:rPr>
              <a:t> of </a:t>
            </a:r>
            <a:r>
              <a:rPr lang="es-ES" sz="2400" b="1" i="1" dirty="0" err="1">
                <a:solidFill>
                  <a:srgbClr val="838383"/>
                </a:solidFill>
                <a:latin typeface="Lato" charset="0"/>
                <a:cs typeface="Lato" charset="0"/>
                <a:sym typeface="Lato" charset="0"/>
              </a:rPr>
              <a:t>approval</a:t>
            </a:r>
            <a:r>
              <a:rPr lang="es-ES" sz="2400" b="1" i="1" dirty="0">
                <a:solidFill>
                  <a:srgbClr val="838383"/>
                </a:solidFill>
                <a:latin typeface="Lato" charset="0"/>
                <a:cs typeface="Lato" charset="0"/>
                <a:sym typeface="Lato" charset="0"/>
              </a:rPr>
              <a:t> prior to </a:t>
            </a:r>
            <a:r>
              <a:rPr lang="es-ES" sz="2400" b="1" i="1" dirty="0" err="1">
                <a:solidFill>
                  <a:srgbClr val="838383"/>
                </a:solidFill>
                <a:latin typeface="Lato" charset="0"/>
                <a:cs typeface="Lato" charset="0"/>
                <a:sym typeface="Lato" charset="0"/>
              </a:rPr>
              <a:t>operating</a:t>
            </a:r>
            <a:r>
              <a:rPr lang="es-ES" sz="2400" b="1" i="1" dirty="0">
                <a:solidFill>
                  <a:srgbClr val="838383"/>
                </a:solidFill>
                <a:latin typeface="Lato" charset="0"/>
                <a:cs typeface="Lato" charset="0"/>
                <a:sym typeface="Lato" charset="0"/>
              </a:rPr>
              <a:t> </a:t>
            </a:r>
            <a:r>
              <a:rPr lang="es-ES" sz="2400" b="1" i="1" dirty="0" err="1">
                <a:solidFill>
                  <a:srgbClr val="838383"/>
                </a:solidFill>
                <a:latin typeface="Lato" charset="0"/>
                <a:cs typeface="Lato" charset="0"/>
                <a:sym typeface="Lato" charset="0"/>
              </a:rPr>
              <a:t>an</a:t>
            </a:r>
            <a:r>
              <a:rPr lang="es-ES" sz="2400" b="1" i="1" dirty="0">
                <a:solidFill>
                  <a:srgbClr val="838383"/>
                </a:solidFill>
                <a:latin typeface="Lato" charset="0"/>
                <a:cs typeface="Lato" charset="0"/>
                <a:sym typeface="Lato" charset="0"/>
              </a:rPr>
              <a:t> AirMD </a:t>
            </a:r>
            <a:r>
              <a:rPr lang="es-ES" sz="2400" b="1" i="1" dirty="0" err="1">
                <a:solidFill>
                  <a:srgbClr val="838383"/>
                </a:solidFill>
                <a:latin typeface="Lato" charset="0"/>
                <a:cs typeface="Lato" charset="0"/>
                <a:sym typeface="Lato" charset="0"/>
              </a:rPr>
              <a:t>franchise</a:t>
            </a:r>
            <a:r>
              <a:rPr lang="es-ES" sz="2400" b="1" i="1" dirty="0">
                <a:solidFill>
                  <a:srgbClr val="838383"/>
                </a:solidFill>
                <a:latin typeface="Lato" charset="0"/>
                <a:cs typeface="Lato" charset="0"/>
                <a:sym typeface="Lato" charset="0"/>
              </a:rPr>
              <a:t> </a:t>
            </a:r>
            <a:r>
              <a:rPr lang="es-ES" sz="2400" b="1" i="1" dirty="0" err="1">
                <a:solidFill>
                  <a:srgbClr val="838383"/>
                </a:solidFill>
                <a:latin typeface="Lato" charset="0"/>
                <a:cs typeface="Lato" charset="0"/>
                <a:sym typeface="Lato" charset="0"/>
              </a:rPr>
              <a:t>combined</a:t>
            </a:r>
            <a:r>
              <a:rPr lang="es-ES" sz="2400" b="1" i="1" dirty="0">
                <a:solidFill>
                  <a:srgbClr val="838383"/>
                </a:solidFill>
                <a:latin typeface="Lato" charset="0"/>
                <a:cs typeface="Lato" charset="0"/>
                <a:sym typeface="Lato" charset="0"/>
              </a:rPr>
              <a:t> with  </a:t>
            </a:r>
            <a:r>
              <a:rPr lang="es-ES" sz="2400" b="1" i="1" dirty="0" err="1">
                <a:solidFill>
                  <a:srgbClr val="838383"/>
                </a:solidFill>
                <a:latin typeface="Lato" charset="0"/>
                <a:cs typeface="Lato" charset="0"/>
                <a:sym typeface="Lato" charset="0"/>
              </a:rPr>
              <a:t>national</a:t>
            </a:r>
            <a:r>
              <a:rPr lang="es-ES" sz="2400" b="1" i="1" dirty="0">
                <a:solidFill>
                  <a:srgbClr val="838383"/>
                </a:solidFill>
                <a:latin typeface="Lato" charset="0"/>
                <a:cs typeface="Lato" charset="0"/>
                <a:sym typeface="Lato" charset="0"/>
              </a:rPr>
              <a:t> </a:t>
            </a:r>
            <a:r>
              <a:rPr lang="es-ES" sz="2400" b="1" i="1" dirty="0" err="1">
                <a:solidFill>
                  <a:srgbClr val="838383"/>
                </a:solidFill>
                <a:latin typeface="Lato" charset="0"/>
                <a:cs typeface="Lato" charset="0"/>
                <a:sym typeface="Lato" charset="0"/>
              </a:rPr>
              <a:t>accounts</a:t>
            </a:r>
            <a:r>
              <a:rPr lang="es-ES" sz="2400" b="1" i="1" dirty="0">
                <a:solidFill>
                  <a:srgbClr val="838383"/>
                </a:solidFill>
                <a:latin typeface="Lato" charset="0"/>
                <a:cs typeface="Lato" charset="0"/>
                <a:sym typeface="Lato" charset="0"/>
              </a:rPr>
              <a:t> customer </a:t>
            </a:r>
            <a:r>
              <a:rPr lang="es-ES" sz="2400" b="1" i="1" dirty="0" err="1">
                <a:solidFill>
                  <a:srgbClr val="838383"/>
                </a:solidFill>
                <a:latin typeface="Lato" charset="0"/>
                <a:cs typeface="Lato" charset="0"/>
                <a:sym typeface="Lato" charset="0"/>
              </a:rPr>
              <a:t>service</a:t>
            </a:r>
            <a:r>
              <a:rPr lang="es-ES" sz="2400" b="1" i="1" dirty="0">
                <a:solidFill>
                  <a:srgbClr val="838383"/>
                </a:solidFill>
                <a:latin typeface="Lato" charset="0"/>
                <a:cs typeface="Lato" charset="0"/>
                <a:sym typeface="Lato" charset="0"/>
              </a:rPr>
              <a:t> </a:t>
            </a:r>
            <a:r>
              <a:rPr lang="es-ES" sz="2400" b="1" i="1" dirty="0" err="1">
                <a:solidFill>
                  <a:srgbClr val="838383"/>
                </a:solidFill>
                <a:latin typeface="Lato" charset="0"/>
                <a:cs typeface="Lato" charset="0"/>
                <a:sym typeface="Lato" charset="0"/>
              </a:rPr>
              <a:t>gives</a:t>
            </a:r>
            <a:r>
              <a:rPr lang="es-ES" sz="2400" b="1" i="1" dirty="0">
                <a:solidFill>
                  <a:srgbClr val="838383"/>
                </a:solidFill>
                <a:latin typeface="Lato" charset="0"/>
                <a:cs typeface="Lato" charset="0"/>
                <a:sym typeface="Lato" charset="0"/>
              </a:rPr>
              <a:t> customers </a:t>
            </a:r>
            <a:r>
              <a:rPr lang="es-ES" sz="2400" b="1" i="1" dirty="0" err="1">
                <a:solidFill>
                  <a:srgbClr val="838383"/>
                </a:solidFill>
                <a:latin typeface="Lato" charset="0"/>
                <a:cs typeface="Lato" charset="0"/>
                <a:sym typeface="Lato" charset="0"/>
              </a:rPr>
              <a:t>the</a:t>
            </a:r>
            <a:r>
              <a:rPr lang="es-ES" sz="2400" b="1" i="1" dirty="0">
                <a:solidFill>
                  <a:srgbClr val="838383"/>
                </a:solidFill>
                <a:latin typeface="Lato" charset="0"/>
                <a:cs typeface="Lato" charset="0"/>
                <a:sym typeface="Lato" charset="0"/>
              </a:rPr>
              <a:t> highest level of </a:t>
            </a:r>
            <a:r>
              <a:rPr lang="es-ES" sz="2400" b="1" i="1" dirty="0" err="1">
                <a:solidFill>
                  <a:srgbClr val="838383"/>
                </a:solidFill>
                <a:latin typeface="Lato" charset="0"/>
                <a:cs typeface="Lato" charset="0"/>
                <a:sym typeface="Lato" charset="0"/>
              </a:rPr>
              <a:t>confidence</a:t>
            </a:r>
            <a:r>
              <a:rPr lang="es-ES" sz="2400" b="1" i="1" dirty="0">
                <a:solidFill>
                  <a:srgbClr val="838383"/>
                </a:solidFill>
                <a:latin typeface="Lato" charset="0"/>
                <a:cs typeface="Lato" charset="0"/>
                <a:sym typeface="Lato" charset="0"/>
              </a:rPr>
              <a:t>.  </a:t>
            </a:r>
          </a:p>
        </p:txBody>
      </p:sp>
      <p:sp>
        <p:nvSpPr>
          <p:cNvPr id="38" name="AutoShape 13"/>
          <p:cNvSpPr>
            <a:spLocks/>
          </p:cNvSpPr>
          <p:nvPr/>
        </p:nvSpPr>
        <p:spPr bwMode="auto">
          <a:xfrm>
            <a:off x="13628192" y="5137697"/>
            <a:ext cx="7897961" cy="446449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gn="just" defTabSz="647700">
              <a:lnSpc>
                <a:spcPct val="120000"/>
              </a:lnSpc>
              <a:spcBef>
                <a:spcPts val="3000"/>
              </a:spcBef>
              <a:defRPr/>
            </a:pPr>
            <a:r>
              <a:rPr lang="es-ES" sz="2400" dirty="0" err="1">
                <a:solidFill>
                  <a:srgbClr val="838383"/>
                </a:solidFill>
                <a:latin typeface="Lato" charset="0"/>
                <a:cs typeface="Lato" charset="0"/>
                <a:sym typeface="Lato" charset="0"/>
              </a:rPr>
              <a:t>AirMD exceeds industry standards and guidelines and projects are completed on time and on budget.</a:t>
            </a:r>
          </a:p>
          <a:p>
            <a:pPr algn="just" defTabSz="647700">
              <a:lnSpc>
                <a:spcPct val="120000"/>
              </a:lnSpc>
              <a:spcBef>
                <a:spcPts val="3000"/>
              </a:spcBef>
              <a:defRPr/>
            </a:pPr>
            <a:r>
              <a:rPr lang="es-ES" sz="2400" dirty="0" err="1">
                <a:solidFill>
                  <a:srgbClr val="838383"/>
                </a:solidFill>
                <a:latin typeface="Lato" charset="0"/>
                <a:cs typeface="Lato" charset="0"/>
                <a:sym typeface="Lato" charset="0"/>
              </a:rPr>
              <a:t>Our Environmental Consultants test and evaluate your home or office for mold, asbestos, water intrusion, allergens, lead, bacteria, chemicals and volatile organic compounds. </a:t>
            </a:r>
            <a:r>
              <a:rPr lang="es-ES" sz="2400" dirty="0">
                <a:solidFill>
                  <a:srgbClr val="838383"/>
                </a:solidFill>
                <a:latin typeface="Lato" charset="0"/>
                <a:cs typeface="Lato" charset="0"/>
                <a:sym typeface="Lato" charset="0"/>
              </a:rPr>
              <a:t>AirMD’s </a:t>
            </a:r>
            <a:r>
              <a:rPr lang="es-ES" sz="2400" dirty="0" err="1">
                <a:solidFill>
                  <a:srgbClr val="838383"/>
                </a:solidFill>
                <a:latin typeface="Lato" charset="0"/>
                <a:cs typeface="Lato" charset="0"/>
                <a:sym typeface="Lato" charset="0"/>
              </a:rPr>
              <a:t>protocols</a:t>
            </a:r>
            <a:r>
              <a:rPr lang="es-ES" sz="2400" dirty="0">
                <a:solidFill>
                  <a:srgbClr val="838383"/>
                </a:solidFill>
                <a:latin typeface="Lato" charset="0"/>
                <a:cs typeface="Lato" charset="0"/>
                <a:sym typeface="Lato" charset="0"/>
              </a:rPr>
              <a:t> and </a:t>
            </a:r>
            <a:r>
              <a:rPr lang="es-ES" sz="2400" dirty="0" err="1">
                <a:solidFill>
                  <a:srgbClr val="838383"/>
                </a:solidFill>
                <a:latin typeface="Lato" charset="0"/>
                <a:cs typeface="Lato" charset="0"/>
                <a:sym typeface="Lato" charset="0"/>
              </a:rPr>
              <a:t>procedures</a:t>
            </a:r>
            <a:r>
              <a:rPr lang="es-ES" sz="2400" dirty="0">
                <a:solidFill>
                  <a:srgbClr val="838383"/>
                </a:solidFill>
                <a:latin typeface="Lato" charset="0"/>
                <a:cs typeface="Lato" charset="0"/>
                <a:sym typeface="Lato" charset="0"/>
              </a:rPr>
              <a:t> </a:t>
            </a:r>
            <a:r>
              <a:rPr lang="es-ES" sz="2400" dirty="0" err="1">
                <a:solidFill>
                  <a:srgbClr val="838383"/>
                </a:solidFill>
                <a:latin typeface="Lato" charset="0"/>
                <a:cs typeface="Lato" charset="0"/>
                <a:sym typeface="Lato" charset="0"/>
              </a:rPr>
              <a:t>require</a:t>
            </a:r>
            <a:r>
              <a:rPr lang="es-ES" sz="2400" dirty="0">
                <a:solidFill>
                  <a:srgbClr val="838383"/>
                </a:solidFill>
                <a:latin typeface="Lato" charset="0"/>
                <a:cs typeface="Lato" charset="0"/>
                <a:sym typeface="Lato" charset="0"/>
              </a:rPr>
              <a:t> all </a:t>
            </a:r>
            <a:r>
              <a:rPr lang="es-ES" sz="2400" dirty="0" err="1">
                <a:solidFill>
                  <a:srgbClr val="838383"/>
                </a:solidFill>
                <a:latin typeface="Lato" charset="0"/>
                <a:cs typeface="Lato" charset="0"/>
                <a:sym typeface="Lato" charset="0"/>
              </a:rPr>
              <a:t>reporting</a:t>
            </a:r>
            <a:r>
              <a:rPr lang="es-ES" sz="2400" dirty="0">
                <a:solidFill>
                  <a:srgbClr val="838383"/>
                </a:solidFill>
                <a:latin typeface="Lato" charset="0"/>
                <a:cs typeface="Lato" charset="0"/>
                <a:sym typeface="Lato" charset="0"/>
              </a:rPr>
              <a:t> to be </a:t>
            </a:r>
            <a:r>
              <a:rPr lang="es-ES" sz="2400" dirty="0" err="1">
                <a:solidFill>
                  <a:srgbClr val="838383"/>
                </a:solidFill>
                <a:latin typeface="Lato" charset="0"/>
                <a:cs typeface="Lato" charset="0"/>
                <a:sym typeface="Lato" charset="0"/>
              </a:rPr>
              <a:t>verified</a:t>
            </a:r>
            <a:r>
              <a:rPr lang="es-ES" sz="2400" dirty="0">
                <a:solidFill>
                  <a:srgbClr val="838383"/>
                </a:solidFill>
                <a:latin typeface="Lato" charset="0"/>
                <a:cs typeface="Lato" charset="0"/>
                <a:sym typeface="Lato" charset="0"/>
              </a:rPr>
              <a:t> </a:t>
            </a:r>
            <a:r>
              <a:rPr lang="es-ES" sz="2400" dirty="0" err="1">
                <a:solidFill>
                  <a:srgbClr val="838383"/>
                </a:solidFill>
                <a:latin typeface="Lato" charset="0"/>
                <a:cs typeface="Lato" charset="0"/>
                <a:sym typeface="Lato" charset="0"/>
              </a:rPr>
              <a:t>by</a:t>
            </a:r>
            <a:r>
              <a:rPr lang="es-ES" sz="2400" dirty="0">
                <a:solidFill>
                  <a:srgbClr val="838383"/>
                </a:solidFill>
                <a:latin typeface="Lato" charset="0"/>
                <a:cs typeface="Lato" charset="0"/>
                <a:sym typeface="Lato" charset="0"/>
              </a:rPr>
              <a:t> </a:t>
            </a:r>
            <a:r>
              <a:rPr lang="es-ES" sz="2400" dirty="0" err="1">
                <a:solidFill>
                  <a:srgbClr val="838383"/>
                </a:solidFill>
                <a:latin typeface="Lato" charset="0"/>
                <a:cs typeface="Lato" charset="0"/>
                <a:sym typeface="Lato" charset="0"/>
              </a:rPr>
              <a:t>third-party</a:t>
            </a:r>
            <a:r>
              <a:rPr lang="es-ES" sz="2400" dirty="0">
                <a:solidFill>
                  <a:srgbClr val="838383"/>
                </a:solidFill>
                <a:latin typeface="Lato" charset="0"/>
                <a:cs typeface="Lato" charset="0"/>
                <a:sym typeface="Lato" charset="0"/>
              </a:rPr>
              <a:t> </a:t>
            </a:r>
            <a:r>
              <a:rPr lang="es-ES" sz="2400" dirty="0" err="1">
                <a:solidFill>
                  <a:srgbClr val="838383"/>
                </a:solidFill>
                <a:latin typeface="Lato" charset="0"/>
                <a:cs typeface="Lato" charset="0"/>
                <a:sym typeface="Lato" charset="0"/>
              </a:rPr>
              <a:t>laboratory</a:t>
            </a:r>
            <a:r>
              <a:rPr lang="es-ES" sz="2400" dirty="0">
                <a:solidFill>
                  <a:srgbClr val="838383"/>
                </a:solidFill>
                <a:latin typeface="Lato" charset="0"/>
                <a:cs typeface="Lato" charset="0"/>
                <a:sym typeface="Lato" charset="0"/>
              </a:rPr>
              <a:t> </a:t>
            </a:r>
            <a:r>
              <a:rPr lang="es-ES" sz="2400" dirty="0" err="1">
                <a:solidFill>
                  <a:srgbClr val="838383"/>
                </a:solidFill>
                <a:latin typeface="Lato" charset="0"/>
                <a:cs typeface="Lato" charset="0"/>
                <a:sym typeface="Lato" charset="0"/>
              </a:rPr>
              <a:t>analysis</a:t>
            </a:r>
            <a:r>
              <a:rPr lang="es-ES" sz="2400" dirty="0">
                <a:solidFill>
                  <a:srgbClr val="838383"/>
                </a:solidFill>
                <a:latin typeface="Lato" charset="0"/>
                <a:cs typeface="Lato" charset="0"/>
                <a:sym typeface="Lato" charset="0"/>
              </a:rPr>
              <a:t>.</a:t>
            </a:r>
          </a:p>
        </p:txBody>
      </p:sp>
      <p:pic>
        <p:nvPicPr>
          <p:cNvPr id="2" name="Picture 1" descr="iStock-545268760.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682975" y="4850881"/>
            <a:ext cx="10148341" cy="6768752"/>
          </a:xfrm>
          <a:prstGeom prst="rect">
            <a:avLst/>
          </a:prstGeom>
        </p:spPr>
      </p:pic>
      <p:pic>
        <p:nvPicPr>
          <p:cNvPr id="45" name="Picture 44" descr="AirMD-Logo-800.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0734768" y="593304"/>
            <a:ext cx="2736304" cy="792088"/>
          </a:xfrm>
          <a:prstGeom prst="rect">
            <a:avLst/>
          </a:prstGeom>
        </p:spPr>
      </p:pic>
      <p:sp>
        <p:nvSpPr>
          <p:cNvPr id="10" name="Rectangle 3"/>
          <p:cNvSpPr>
            <a:spLocks noGrp="1"/>
          </p:cNvSpPr>
          <p:nvPr>
            <p:ph type="sldNum" sz="quarter" idx="4"/>
          </p:nvPr>
        </p:nvSpPr>
        <p:spPr bwMode="auto">
          <a:xfrm>
            <a:off x="20904968" y="12618640"/>
            <a:ext cx="874067" cy="36004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defRPr sz="2400" smtClean="0">
                <a:solidFill>
                  <a:srgbClr val="505150"/>
                </a:solidFill>
                <a:cs typeface="League Gothic" charset="0"/>
              </a:defRPr>
            </a:lvl1pPr>
          </a:lstStyle>
          <a:p>
            <a:pPr>
              <a:defRPr/>
            </a:pPr>
            <a:fld id="{545F1FC0-D7D5-4F49-8AA1-9CEE090603F7}" type="slidenum">
              <a:rPr lang="es-ES" sz="2000">
                <a:solidFill>
                  <a:srgbClr val="FFFFFF"/>
                </a:solidFill>
                <a:latin typeface="Lato"/>
                <a:cs typeface="Lato"/>
              </a:rPr>
              <a:pPr>
                <a:defRPr/>
              </a:pPr>
              <a:t>5</a:t>
            </a:fld>
            <a:endParaRPr lang="es-ES" sz="2000">
              <a:solidFill>
                <a:srgbClr val="FFFFFF"/>
              </a:solidFill>
              <a:latin typeface="Lato"/>
              <a:cs typeface="Lato"/>
            </a:endParaRPr>
          </a:p>
        </p:txBody>
      </p:sp>
    </p:spTree>
    <p:extLst>
      <p:ext uri="{BB962C8B-B14F-4D97-AF65-F5344CB8AC3E}">
        <p14:creationId xmlns:p14="http://schemas.microsoft.com/office/powerpoint/2010/main" val="198607658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9220"/>
                                        </p:tgtEl>
                                        <p:attrNameLst>
                                          <p:attrName>style.visibility</p:attrName>
                                        </p:attrNameLst>
                                      </p:cBhvr>
                                      <p:to>
                                        <p:strVal val="visible"/>
                                      </p:to>
                                    </p:set>
                                    <p:animEffect transition="in" filter="dissolve">
                                      <p:cBhvr>
                                        <p:cTn id="7" dur="500"/>
                                        <p:tgtEl>
                                          <p:spTgt spid="9220"/>
                                        </p:tgtEl>
                                      </p:cBhvr>
                                    </p:animEffect>
                                  </p:childTnLst>
                                </p:cTn>
                              </p:par>
                            </p:childTnLst>
                          </p:cTn>
                        </p:par>
                        <p:par>
                          <p:cTn id="8" fill="hold" nodeType="afterGroup">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9217"/>
                                        </p:tgtEl>
                                        <p:attrNameLst>
                                          <p:attrName>style.visibility</p:attrName>
                                        </p:attrNameLst>
                                      </p:cBhvr>
                                      <p:to>
                                        <p:strVal val="visible"/>
                                      </p:to>
                                    </p:set>
                                    <p:anim calcmode="lin" valueType="num">
                                      <p:cBhvr additive="base">
                                        <p:cTn id="11" dur="500" fill="hold"/>
                                        <p:tgtEl>
                                          <p:spTgt spid="9217"/>
                                        </p:tgtEl>
                                        <p:attrNameLst>
                                          <p:attrName>ppt_x</p:attrName>
                                        </p:attrNameLst>
                                      </p:cBhvr>
                                      <p:tavLst>
                                        <p:tav tm="0">
                                          <p:val>
                                            <p:strVal val="1+#ppt_w/2"/>
                                          </p:val>
                                        </p:tav>
                                        <p:tav tm="100000">
                                          <p:val>
                                            <p:strVal val="#ppt_x"/>
                                          </p:val>
                                        </p:tav>
                                      </p:tavLst>
                                    </p:anim>
                                    <p:anim calcmode="lin" valueType="num">
                                      <p:cBhvr additive="base">
                                        <p:cTn id="12" dur="500" fill="hold"/>
                                        <p:tgtEl>
                                          <p:spTgt spid="9217"/>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22" presetClass="entr" presetSubtype="8" fill="hold" nodeType="afterEffect">
                                  <p:stCondLst>
                                    <p:cond delay="0"/>
                                  </p:stCondLst>
                                  <p:childTnLst>
                                    <p:set>
                                      <p:cBhvr>
                                        <p:cTn id="15" dur="1" fill="hold">
                                          <p:stCondLst>
                                            <p:cond delay="0"/>
                                          </p:stCondLst>
                                        </p:cTn>
                                        <p:tgtEl>
                                          <p:spTgt spid="9218"/>
                                        </p:tgtEl>
                                        <p:attrNameLst>
                                          <p:attrName>style.visibility</p:attrName>
                                        </p:attrNameLst>
                                      </p:cBhvr>
                                      <p:to>
                                        <p:strVal val="visible"/>
                                      </p:to>
                                    </p:set>
                                    <p:animEffect transition="in" filter="wipe(left)">
                                      <p:cBhvr>
                                        <p:cTn id="16" dur="500"/>
                                        <p:tgtEl>
                                          <p:spTgt spid="9218"/>
                                        </p:tgtEl>
                                      </p:cBhvr>
                                    </p:animEffect>
                                  </p:childTnLst>
                                </p:cTn>
                              </p:par>
                            </p:childTnLst>
                          </p:cTn>
                        </p:par>
                        <p:par>
                          <p:cTn id="17" fill="hold" nodeType="afterGroup">
                            <p:stCondLst>
                              <p:cond delay="1500"/>
                            </p:stCondLst>
                            <p:childTnLst>
                              <p:par>
                                <p:cTn id="18" presetID="2" presetClass="entr" presetSubtype="2" fill="hold" grpId="0" nodeType="afterEffect">
                                  <p:stCondLst>
                                    <p:cond delay="0"/>
                                  </p:stCondLst>
                                  <p:childTnLst>
                                    <p:set>
                                      <p:cBhvr>
                                        <p:cTn id="19" dur="1" fill="hold">
                                          <p:stCondLst>
                                            <p:cond delay="0"/>
                                          </p:stCondLst>
                                        </p:cTn>
                                        <p:tgtEl>
                                          <p:spTgt spid="9229"/>
                                        </p:tgtEl>
                                        <p:attrNameLst>
                                          <p:attrName>style.visibility</p:attrName>
                                        </p:attrNameLst>
                                      </p:cBhvr>
                                      <p:to>
                                        <p:strVal val="visible"/>
                                      </p:to>
                                    </p:set>
                                    <p:anim calcmode="lin" valueType="num">
                                      <p:cBhvr additive="base">
                                        <p:cTn id="20" dur="500" fill="hold"/>
                                        <p:tgtEl>
                                          <p:spTgt spid="9229"/>
                                        </p:tgtEl>
                                        <p:attrNameLst>
                                          <p:attrName>ppt_x</p:attrName>
                                        </p:attrNameLst>
                                      </p:cBhvr>
                                      <p:tavLst>
                                        <p:tav tm="0">
                                          <p:val>
                                            <p:strVal val="1+#ppt_w/2"/>
                                          </p:val>
                                        </p:tav>
                                        <p:tav tm="100000">
                                          <p:val>
                                            <p:strVal val="#ppt_x"/>
                                          </p:val>
                                        </p:tav>
                                      </p:tavLst>
                                    </p:anim>
                                    <p:anim calcmode="lin" valueType="num">
                                      <p:cBhvr additive="base">
                                        <p:cTn id="21" dur="500" fill="hold"/>
                                        <p:tgtEl>
                                          <p:spTgt spid="9229"/>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2" fill="hold" grpId="0" nodeType="afterEffect">
                                  <p:stCondLst>
                                    <p:cond delay="0"/>
                                  </p:stCondLst>
                                  <p:childTnLst>
                                    <p:set>
                                      <p:cBhvr>
                                        <p:cTn id="24" dur="1" fill="hold">
                                          <p:stCondLst>
                                            <p:cond delay="0"/>
                                          </p:stCondLst>
                                        </p:cTn>
                                        <p:tgtEl>
                                          <p:spTgt spid="38"/>
                                        </p:tgtEl>
                                        <p:attrNameLst>
                                          <p:attrName>style.visibility</p:attrName>
                                        </p:attrNameLst>
                                      </p:cBhvr>
                                      <p:to>
                                        <p:strVal val="visible"/>
                                      </p:to>
                                    </p:set>
                                    <p:anim calcmode="lin" valueType="num">
                                      <p:cBhvr additive="base">
                                        <p:cTn id="25" dur="500" fill="hold"/>
                                        <p:tgtEl>
                                          <p:spTgt spid="38"/>
                                        </p:tgtEl>
                                        <p:attrNameLst>
                                          <p:attrName>ppt_x</p:attrName>
                                        </p:attrNameLst>
                                      </p:cBhvr>
                                      <p:tavLst>
                                        <p:tav tm="0">
                                          <p:val>
                                            <p:strVal val="1+#ppt_w/2"/>
                                          </p:val>
                                        </p:tav>
                                        <p:tav tm="100000">
                                          <p:val>
                                            <p:strVal val="#ppt_x"/>
                                          </p:val>
                                        </p:tav>
                                      </p:tavLst>
                                    </p:anim>
                                    <p:anim calcmode="lin" valueType="num">
                                      <p:cBhvr additive="base">
                                        <p:cTn id="26"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7" grpId="0" autoUpdateAnimBg="0"/>
      <p:bldP spid="9229" grpId="0" autoUpdateAnimBg="0"/>
      <p:bldP spid="38"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AutoShape 1"/>
          <p:cNvSpPr>
            <a:spLocks/>
          </p:cNvSpPr>
          <p:nvPr/>
        </p:nvSpPr>
        <p:spPr bwMode="auto">
          <a:xfrm>
            <a:off x="2596780" y="3251548"/>
            <a:ext cx="8431609" cy="249098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lgn="l">
              <a:defRPr/>
            </a:pPr>
            <a:r>
              <a:rPr lang="es-ES" sz="12000" b="1">
                <a:solidFill>
                  <a:schemeClr val="bg1"/>
                </a:solidFill>
                <a:cs typeface="League Gothic" charset="0"/>
              </a:rPr>
              <a:t>The AirMD Purpose</a:t>
            </a:r>
          </a:p>
        </p:txBody>
      </p:sp>
      <p:sp>
        <p:nvSpPr>
          <p:cNvPr id="3" name="AutoShape 4"/>
          <p:cNvSpPr>
            <a:spLocks/>
          </p:cNvSpPr>
          <p:nvPr/>
        </p:nvSpPr>
        <p:spPr bwMode="auto">
          <a:xfrm>
            <a:off x="2709169" y="7103617"/>
            <a:ext cx="15441339" cy="28446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gn="just" defTabSz="647700">
              <a:lnSpc>
                <a:spcPct val="120000"/>
              </a:lnSpc>
              <a:spcBef>
                <a:spcPts val="1700"/>
              </a:spcBef>
              <a:defRPr/>
            </a:pPr>
            <a:r>
              <a:rPr lang="es-ES" sz="2400" dirty="0" err="1">
                <a:latin typeface="Lato" charset="0"/>
                <a:cs typeface="Lato" charset="0"/>
                <a:sym typeface="Lato" charset="0"/>
              </a:rPr>
              <a:t>The</a:t>
            </a:r>
            <a:r>
              <a:rPr lang="es-ES" sz="2400" dirty="0">
                <a:latin typeface="Lato" charset="0"/>
                <a:cs typeface="Lato" charset="0"/>
                <a:sym typeface="Lato" charset="0"/>
              </a:rPr>
              <a:t> </a:t>
            </a:r>
            <a:r>
              <a:rPr lang="es-ES" sz="2400" dirty="0" err="1">
                <a:latin typeface="Lato" charset="0"/>
                <a:cs typeface="Lato" charset="0"/>
                <a:sym typeface="Lato" charset="0"/>
              </a:rPr>
              <a:t>world</a:t>
            </a:r>
            <a:r>
              <a:rPr lang="es-ES" sz="2400" dirty="0">
                <a:latin typeface="Lato" charset="0"/>
                <a:cs typeface="Lato" charset="0"/>
                <a:sym typeface="Lato" charset="0"/>
              </a:rPr>
              <a:t> </a:t>
            </a:r>
            <a:r>
              <a:rPr lang="es-ES" sz="2400" dirty="0" err="1">
                <a:latin typeface="Lato" charset="0"/>
                <a:cs typeface="Lato" charset="0"/>
                <a:sym typeface="Lato" charset="0"/>
              </a:rPr>
              <a:t>outside</a:t>
            </a:r>
            <a:r>
              <a:rPr lang="es-ES" sz="2400" dirty="0">
                <a:latin typeface="Lato" charset="0"/>
                <a:cs typeface="Lato" charset="0"/>
                <a:sym typeface="Lato" charset="0"/>
              </a:rPr>
              <a:t> has </a:t>
            </a:r>
            <a:r>
              <a:rPr lang="es-ES" sz="2400" dirty="0" err="1">
                <a:latin typeface="Lato" charset="0"/>
                <a:cs typeface="Lato" charset="0"/>
                <a:sym typeface="Lato" charset="0"/>
              </a:rPr>
              <a:t>an</a:t>
            </a:r>
            <a:r>
              <a:rPr lang="es-ES" sz="2400" dirty="0">
                <a:latin typeface="Lato" charset="0"/>
                <a:cs typeface="Lato" charset="0"/>
                <a:sym typeface="Lato" charset="0"/>
              </a:rPr>
              <a:t> </a:t>
            </a:r>
            <a:r>
              <a:rPr lang="es-ES" sz="2400" dirty="0" err="1">
                <a:latin typeface="Lato" charset="0"/>
                <a:cs typeface="Lato" charset="0"/>
                <a:sym typeface="Lato" charset="0"/>
              </a:rPr>
              <a:t>environment</a:t>
            </a:r>
            <a:r>
              <a:rPr lang="es-ES" sz="2400" dirty="0">
                <a:latin typeface="Lato" charset="0"/>
                <a:cs typeface="Lato" charset="0"/>
                <a:sym typeface="Lato" charset="0"/>
              </a:rPr>
              <a:t> and so </a:t>
            </a:r>
            <a:r>
              <a:rPr lang="es-ES" sz="2400" dirty="0" err="1">
                <a:latin typeface="Lato" charset="0"/>
                <a:cs typeface="Lato" charset="0"/>
                <a:sym typeface="Lato" charset="0"/>
              </a:rPr>
              <a:t>does</a:t>
            </a:r>
            <a:r>
              <a:rPr lang="es-ES" sz="2400" dirty="0">
                <a:latin typeface="Lato" charset="0"/>
                <a:cs typeface="Lato" charset="0"/>
                <a:sym typeface="Lato" charset="0"/>
              </a:rPr>
              <a:t> </a:t>
            </a:r>
            <a:r>
              <a:rPr lang="es-ES" sz="2400" dirty="0" err="1">
                <a:latin typeface="Lato" charset="0"/>
                <a:cs typeface="Lato" charset="0"/>
                <a:sym typeface="Lato" charset="0"/>
              </a:rPr>
              <a:t>your</a:t>
            </a:r>
            <a:r>
              <a:rPr lang="es-ES" sz="2400" dirty="0">
                <a:latin typeface="Lato" charset="0"/>
                <a:cs typeface="Lato" charset="0"/>
                <a:sym typeface="Lato" charset="0"/>
              </a:rPr>
              <a:t> home </a:t>
            </a:r>
            <a:r>
              <a:rPr lang="es-ES" sz="2400" dirty="0" err="1">
                <a:latin typeface="Lato" charset="0"/>
                <a:cs typeface="Lato" charset="0"/>
                <a:sym typeface="Lato" charset="0"/>
              </a:rPr>
              <a:t>or</a:t>
            </a:r>
            <a:r>
              <a:rPr lang="es-ES" sz="2400" dirty="0">
                <a:latin typeface="Lato" charset="0"/>
                <a:cs typeface="Lato" charset="0"/>
                <a:sym typeface="Lato" charset="0"/>
              </a:rPr>
              <a:t> office.  </a:t>
            </a:r>
            <a:r>
              <a:rPr lang="es-ES" sz="2400" dirty="0" err="1">
                <a:latin typeface="Lato" charset="0"/>
                <a:cs typeface="Lato" charset="0"/>
                <a:sym typeface="Lato" charset="0"/>
              </a:rPr>
              <a:t>Often</a:t>
            </a:r>
            <a:r>
              <a:rPr lang="es-ES" sz="2400" dirty="0">
                <a:latin typeface="Lato" charset="0"/>
                <a:cs typeface="Lato" charset="0"/>
                <a:sym typeface="Lato" charset="0"/>
              </a:rPr>
              <a:t> </a:t>
            </a:r>
            <a:r>
              <a:rPr lang="es-ES" sz="2400" dirty="0" err="1">
                <a:latin typeface="Lato" charset="0"/>
                <a:cs typeface="Lato" charset="0"/>
                <a:sym typeface="Lato" charset="0"/>
              </a:rPr>
              <a:t>these</a:t>
            </a:r>
            <a:r>
              <a:rPr lang="es-ES" sz="2400" dirty="0">
                <a:latin typeface="Lato" charset="0"/>
                <a:cs typeface="Lato" charset="0"/>
                <a:sym typeface="Lato" charset="0"/>
              </a:rPr>
              <a:t> indoor environments </a:t>
            </a:r>
            <a:r>
              <a:rPr lang="es-ES" sz="2400" dirty="0" err="1">
                <a:latin typeface="Lato" charset="0"/>
                <a:cs typeface="Lato" charset="0"/>
                <a:sym typeface="Lato" charset="0"/>
              </a:rPr>
              <a:t>become</a:t>
            </a:r>
            <a:r>
              <a:rPr lang="es-ES" sz="2400" dirty="0">
                <a:latin typeface="Lato" charset="0"/>
                <a:cs typeface="Lato" charset="0"/>
                <a:sym typeface="Lato" charset="0"/>
              </a:rPr>
              <a:t> </a:t>
            </a:r>
            <a:r>
              <a:rPr lang="es-ES" sz="2400" dirty="0" err="1">
                <a:latin typeface="Lato" charset="0"/>
                <a:cs typeface="Lato" charset="0"/>
                <a:sym typeface="Lato" charset="0"/>
              </a:rPr>
              <a:t>contaminated</a:t>
            </a:r>
            <a:r>
              <a:rPr lang="es-ES" sz="2400" dirty="0">
                <a:latin typeface="Lato" charset="0"/>
                <a:cs typeface="Lato" charset="0"/>
                <a:sym typeface="Lato" charset="0"/>
              </a:rPr>
              <a:t> </a:t>
            </a:r>
            <a:r>
              <a:rPr lang="es-ES" sz="2400" dirty="0" err="1">
                <a:latin typeface="Lato" charset="0"/>
                <a:cs typeface="Lato" charset="0"/>
                <a:sym typeface="Lato" charset="0"/>
              </a:rPr>
              <a:t>due</a:t>
            </a:r>
            <a:r>
              <a:rPr lang="es-ES" sz="2400" dirty="0">
                <a:latin typeface="Lato" charset="0"/>
                <a:cs typeface="Lato" charset="0"/>
                <a:sym typeface="Lato" charset="0"/>
              </a:rPr>
              <a:t> to </a:t>
            </a:r>
            <a:r>
              <a:rPr lang="es-ES" sz="2400" dirty="0" err="1">
                <a:latin typeface="Lato" charset="0"/>
                <a:cs typeface="Lato" charset="0"/>
                <a:sym typeface="Lato" charset="0"/>
              </a:rPr>
              <a:t>storms</a:t>
            </a:r>
            <a:r>
              <a:rPr lang="es-ES" sz="2400" dirty="0">
                <a:latin typeface="Lato" charset="0"/>
                <a:cs typeface="Lato" charset="0"/>
                <a:sym typeface="Lato" charset="0"/>
              </a:rPr>
              <a:t>, natural </a:t>
            </a:r>
            <a:r>
              <a:rPr lang="es-ES" sz="2400" dirty="0" err="1">
                <a:latin typeface="Lato" charset="0"/>
                <a:cs typeface="Lato" charset="0"/>
                <a:sym typeface="Lato" charset="0"/>
              </a:rPr>
              <a:t>disaster</a:t>
            </a:r>
            <a:r>
              <a:rPr lang="es-ES" sz="2400" dirty="0">
                <a:latin typeface="Lato" charset="0"/>
                <a:cs typeface="Lato" charset="0"/>
                <a:sym typeface="Lato" charset="0"/>
              </a:rPr>
              <a:t>, </a:t>
            </a:r>
            <a:r>
              <a:rPr lang="es-ES" sz="2400" dirty="0" err="1">
                <a:latin typeface="Lato" charset="0"/>
                <a:cs typeface="Lato" charset="0"/>
                <a:sym typeface="Lato" charset="0"/>
              </a:rPr>
              <a:t>water</a:t>
            </a:r>
            <a:r>
              <a:rPr lang="es-ES" sz="2400" dirty="0">
                <a:latin typeface="Lato" charset="0"/>
                <a:cs typeface="Lato" charset="0"/>
                <a:sym typeface="Lato" charset="0"/>
              </a:rPr>
              <a:t> </a:t>
            </a:r>
            <a:r>
              <a:rPr lang="es-ES" sz="2400" dirty="0" err="1">
                <a:latin typeface="Lato" charset="0"/>
                <a:cs typeface="Lato" charset="0"/>
                <a:sym typeface="Lato" charset="0"/>
              </a:rPr>
              <a:t>intrusion</a:t>
            </a:r>
            <a:r>
              <a:rPr lang="es-ES" sz="2400" dirty="0">
                <a:latin typeface="Lato" charset="0"/>
                <a:cs typeface="Lato" charset="0"/>
                <a:sym typeface="Lato" charset="0"/>
              </a:rPr>
              <a:t>, bio-</a:t>
            </a:r>
            <a:r>
              <a:rPr lang="es-ES" sz="2400" dirty="0" err="1">
                <a:latin typeface="Lato" charset="0"/>
                <a:cs typeface="Lato" charset="0"/>
                <a:sym typeface="Lato" charset="0"/>
              </a:rPr>
              <a:t>contaminants</a:t>
            </a:r>
            <a:r>
              <a:rPr lang="es-ES" sz="2400" dirty="0">
                <a:latin typeface="Lato" charset="0"/>
                <a:cs typeface="Lato" charset="0"/>
                <a:sym typeface="Lato" charset="0"/>
              </a:rPr>
              <a:t> </a:t>
            </a:r>
            <a:r>
              <a:rPr lang="es-ES" sz="2400" dirty="0" err="1">
                <a:latin typeface="Lato" charset="0"/>
                <a:cs typeface="Lato" charset="0"/>
                <a:sym typeface="Lato" charset="0"/>
              </a:rPr>
              <a:t>or</a:t>
            </a:r>
            <a:r>
              <a:rPr lang="es-ES" sz="2400" dirty="0">
                <a:latin typeface="Lato" charset="0"/>
                <a:cs typeface="Lato" charset="0"/>
                <a:sym typeface="Lato" charset="0"/>
              </a:rPr>
              <a:t> </a:t>
            </a:r>
            <a:r>
              <a:rPr lang="es-ES" sz="2400" dirty="0" err="1">
                <a:latin typeface="Lato" charset="0"/>
                <a:cs typeface="Lato" charset="0"/>
                <a:sym typeface="Lato" charset="0"/>
              </a:rPr>
              <a:t>chemicals</a:t>
            </a:r>
            <a:r>
              <a:rPr lang="es-ES" sz="2400" dirty="0">
                <a:latin typeface="Lato" charset="0"/>
                <a:cs typeface="Lato" charset="0"/>
                <a:sym typeface="Lato" charset="0"/>
              </a:rPr>
              <a:t>, all of </a:t>
            </a:r>
            <a:r>
              <a:rPr lang="es-ES" sz="2400" dirty="0" err="1">
                <a:latin typeface="Lato" charset="0"/>
                <a:cs typeface="Lato" charset="0"/>
                <a:sym typeface="Lato" charset="0"/>
              </a:rPr>
              <a:t>which</a:t>
            </a:r>
            <a:r>
              <a:rPr lang="es-ES" sz="2400" dirty="0">
                <a:latin typeface="Lato" charset="0"/>
                <a:cs typeface="Lato" charset="0"/>
                <a:sym typeface="Lato" charset="0"/>
              </a:rPr>
              <a:t> can lead to health </a:t>
            </a:r>
            <a:r>
              <a:rPr lang="es-ES" sz="2400" dirty="0" err="1">
                <a:latin typeface="Lato" charset="0"/>
                <a:cs typeface="Lato" charset="0"/>
                <a:sym typeface="Lato" charset="0"/>
              </a:rPr>
              <a:t>issues</a:t>
            </a:r>
            <a:r>
              <a:rPr lang="es-ES" sz="2400" dirty="0">
                <a:latin typeface="Lato" charset="0"/>
                <a:cs typeface="Lato" charset="0"/>
                <a:sym typeface="Lato" charset="0"/>
              </a:rPr>
              <a:t> and </a:t>
            </a:r>
            <a:r>
              <a:rPr lang="es-ES" sz="2400" dirty="0" err="1">
                <a:latin typeface="Lato" charset="0"/>
                <a:cs typeface="Lato" charset="0"/>
                <a:sym typeface="Lato" charset="0"/>
              </a:rPr>
              <a:t>lost</a:t>
            </a:r>
            <a:r>
              <a:rPr lang="es-ES" sz="2400" dirty="0">
                <a:latin typeface="Lato" charset="0"/>
                <a:cs typeface="Lato" charset="0"/>
                <a:sym typeface="Lato" charset="0"/>
              </a:rPr>
              <a:t> </a:t>
            </a:r>
            <a:r>
              <a:rPr lang="es-ES" sz="2400" dirty="0" err="1">
                <a:latin typeface="Lato" charset="0"/>
                <a:cs typeface="Lato" charset="0"/>
                <a:sym typeface="Lato" charset="0"/>
              </a:rPr>
              <a:t>productivity</a:t>
            </a:r>
            <a:r>
              <a:rPr lang="es-ES" sz="2400" dirty="0">
                <a:latin typeface="Lato" charset="0"/>
                <a:cs typeface="Lato" charset="0"/>
                <a:sym typeface="Lato" charset="0"/>
              </a:rPr>
              <a:t> for </a:t>
            </a:r>
            <a:r>
              <a:rPr lang="es-ES" sz="2400" dirty="0" err="1">
                <a:latin typeface="Lato" charset="0"/>
                <a:cs typeface="Lato" charset="0"/>
                <a:sym typeface="Lato" charset="0"/>
              </a:rPr>
              <a:t>businesses</a:t>
            </a:r>
            <a:r>
              <a:rPr lang="es-ES" sz="2400" dirty="0">
                <a:latin typeface="Lato" charset="0"/>
                <a:cs typeface="Lato" charset="0"/>
                <a:sym typeface="Lato" charset="0"/>
              </a:rPr>
              <a:t>.  </a:t>
            </a:r>
          </a:p>
          <a:p>
            <a:pPr algn="just" defTabSz="647700">
              <a:lnSpc>
                <a:spcPct val="120000"/>
              </a:lnSpc>
              <a:spcBef>
                <a:spcPts val="1700"/>
              </a:spcBef>
              <a:defRPr/>
            </a:pPr>
            <a:r>
              <a:rPr lang="es-ES" sz="2400" dirty="0" err="1">
                <a:latin typeface="Lato" charset="0"/>
                <a:cs typeface="Lato" charset="0"/>
                <a:sym typeface="Lato" charset="0"/>
              </a:rPr>
              <a:t>If</a:t>
            </a:r>
            <a:r>
              <a:rPr lang="es-ES" sz="2400" dirty="0">
                <a:latin typeface="Lato" charset="0"/>
                <a:cs typeface="Lato" charset="0"/>
                <a:sym typeface="Lato" charset="0"/>
              </a:rPr>
              <a:t> </a:t>
            </a:r>
            <a:r>
              <a:rPr lang="es-ES" sz="2400" dirty="0" err="1">
                <a:latin typeface="Lato" charset="0"/>
                <a:cs typeface="Lato" charset="0"/>
                <a:sym typeface="Lato" charset="0"/>
              </a:rPr>
              <a:t>you</a:t>
            </a:r>
            <a:r>
              <a:rPr lang="es-ES" sz="2400" dirty="0">
                <a:latin typeface="Lato" charset="0"/>
                <a:cs typeface="Lato" charset="0"/>
                <a:sym typeface="Lato" charset="0"/>
              </a:rPr>
              <a:t> </a:t>
            </a:r>
            <a:r>
              <a:rPr lang="es-ES" sz="2400" dirty="0" err="1">
                <a:latin typeface="Lato" charset="0"/>
                <a:cs typeface="Lato" charset="0"/>
                <a:sym typeface="Lato" charset="0"/>
              </a:rPr>
              <a:t>have</a:t>
            </a:r>
            <a:r>
              <a:rPr lang="es-ES" sz="2400" dirty="0">
                <a:latin typeface="Lato" charset="0"/>
                <a:cs typeface="Lato" charset="0"/>
                <a:sym typeface="Lato" charset="0"/>
              </a:rPr>
              <a:t> </a:t>
            </a:r>
            <a:r>
              <a:rPr lang="es-ES" sz="2400" dirty="0" err="1">
                <a:latin typeface="Lato" charset="0"/>
                <a:cs typeface="Lato" charset="0"/>
                <a:sym typeface="Lato" charset="0"/>
              </a:rPr>
              <a:t>experienced</a:t>
            </a:r>
            <a:r>
              <a:rPr lang="es-ES" sz="2400" dirty="0">
                <a:latin typeface="Lato" charset="0"/>
                <a:cs typeface="Lato" charset="0"/>
                <a:sym typeface="Lato" charset="0"/>
              </a:rPr>
              <a:t> </a:t>
            </a:r>
            <a:r>
              <a:rPr lang="es-ES" sz="2400" dirty="0" err="1">
                <a:latin typeface="Lato" charset="0"/>
                <a:cs typeface="Lato" charset="0"/>
                <a:sym typeface="Lato" charset="0"/>
              </a:rPr>
              <a:t>an</a:t>
            </a:r>
            <a:r>
              <a:rPr lang="es-ES" sz="2400" dirty="0">
                <a:latin typeface="Lato" charset="0"/>
                <a:cs typeface="Lato" charset="0"/>
                <a:sym typeface="Lato" charset="0"/>
              </a:rPr>
              <a:t> </a:t>
            </a:r>
            <a:r>
              <a:rPr lang="es-ES" sz="2400" dirty="0" err="1">
                <a:latin typeface="Lato" charset="0"/>
                <a:cs typeface="Lato" charset="0"/>
                <a:sym typeface="Lato" charset="0"/>
              </a:rPr>
              <a:t>event</a:t>
            </a:r>
            <a:r>
              <a:rPr lang="es-ES" sz="2400" dirty="0">
                <a:latin typeface="Lato" charset="0"/>
                <a:cs typeface="Lato" charset="0"/>
                <a:sym typeface="Lato" charset="0"/>
              </a:rPr>
              <a:t> </a:t>
            </a:r>
            <a:r>
              <a:rPr lang="es-ES" sz="2400" dirty="0" err="1">
                <a:latin typeface="Lato" charset="0"/>
                <a:cs typeface="Lato" charset="0"/>
                <a:sym typeface="Lato" charset="0"/>
              </a:rPr>
              <a:t>that</a:t>
            </a:r>
            <a:r>
              <a:rPr lang="es-ES" sz="2400" dirty="0">
                <a:latin typeface="Lato" charset="0"/>
                <a:cs typeface="Lato" charset="0"/>
                <a:sym typeface="Lato" charset="0"/>
              </a:rPr>
              <a:t> </a:t>
            </a:r>
            <a:r>
              <a:rPr lang="es-ES" sz="2400" dirty="0" err="1">
                <a:latin typeface="Lato" charset="0"/>
                <a:cs typeface="Lato" charset="0"/>
                <a:sym typeface="Lato" charset="0"/>
              </a:rPr>
              <a:t>may</a:t>
            </a:r>
            <a:r>
              <a:rPr lang="es-ES" sz="2400" dirty="0">
                <a:latin typeface="Lato" charset="0"/>
                <a:cs typeface="Lato" charset="0"/>
                <a:sym typeface="Lato" charset="0"/>
              </a:rPr>
              <a:t> </a:t>
            </a:r>
            <a:r>
              <a:rPr lang="es-ES" sz="2400" dirty="0" err="1">
                <a:latin typeface="Lato" charset="0"/>
                <a:cs typeface="Lato" charset="0"/>
                <a:sym typeface="Lato" charset="0"/>
              </a:rPr>
              <a:t>have</a:t>
            </a:r>
            <a:r>
              <a:rPr lang="es-ES" sz="2400" dirty="0">
                <a:latin typeface="Lato" charset="0"/>
                <a:cs typeface="Lato" charset="0"/>
                <a:sym typeface="Lato" charset="0"/>
              </a:rPr>
              <a:t> </a:t>
            </a:r>
            <a:r>
              <a:rPr lang="es-ES" sz="2400" dirty="0" err="1">
                <a:latin typeface="Lato" charset="0"/>
                <a:cs typeface="Lato" charset="0"/>
                <a:sym typeface="Lato" charset="0"/>
              </a:rPr>
              <a:t>affected</a:t>
            </a:r>
            <a:r>
              <a:rPr lang="es-ES" sz="2400" dirty="0">
                <a:latin typeface="Lato" charset="0"/>
                <a:cs typeface="Lato" charset="0"/>
                <a:sym typeface="Lato" charset="0"/>
              </a:rPr>
              <a:t> </a:t>
            </a:r>
            <a:r>
              <a:rPr lang="es-ES" sz="2400" dirty="0" err="1">
                <a:latin typeface="Lato" charset="0"/>
                <a:cs typeface="Lato" charset="0"/>
                <a:sym typeface="Lato" charset="0"/>
              </a:rPr>
              <a:t>the</a:t>
            </a:r>
            <a:r>
              <a:rPr lang="es-ES" sz="2400" dirty="0">
                <a:latin typeface="Lato" charset="0"/>
                <a:cs typeface="Lato" charset="0"/>
                <a:sym typeface="Lato" charset="0"/>
              </a:rPr>
              <a:t> indoor </a:t>
            </a:r>
            <a:r>
              <a:rPr lang="es-ES" sz="2400" dirty="0" err="1">
                <a:latin typeface="Lato" charset="0"/>
                <a:cs typeface="Lato" charset="0"/>
                <a:sym typeface="Lato" charset="0"/>
              </a:rPr>
              <a:t>environment</a:t>
            </a:r>
            <a:r>
              <a:rPr lang="es-ES" sz="2400" dirty="0">
                <a:latin typeface="Lato" charset="0"/>
                <a:cs typeface="Lato" charset="0"/>
                <a:sym typeface="Lato" charset="0"/>
              </a:rPr>
              <a:t> in </a:t>
            </a:r>
            <a:r>
              <a:rPr lang="es-ES" sz="2400" dirty="0" err="1">
                <a:latin typeface="Lato" charset="0"/>
                <a:cs typeface="Lato" charset="0"/>
                <a:sym typeface="Lato" charset="0"/>
              </a:rPr>
              <a:t>your</a:t>
            </a:r>
            <a:r>
              <a:rPr lang="es-ES" sz="2400" dirty="0">
                <a:latin typeface="Lato" charset="0"/>
                <a:cs typeface="Lato" charset="0"/>
                <a:sym typeface="Lato" charset="0"/>
              </a:rPr>
              <a:t> home </a:t>
            </a:r>
            <a:r>
              <a:rPr lang="es-ES" sz="2400" dirty="0" err="1">
                <a:latin typeface="Lato" charset="0"/>
                <a:cs typeface="Lato" charset="0"/>
                <a:sym typeface="Lato" charset="0"/>
              </a:rPr>
              <a:t>or</a:t>
            </a:r>
            <a:r>
              <a:rPr lang="es-ES" sz="2400" dirty="0">
                <a:latin typeface="Lato" charset="0"/>
                <a:cs typeface="Lato" charset="0"/>
                <a:sym typeface="Lato" charset="0"/>
              </a:rPr>
              <a:t> </a:t>
            </a:r>
            <a:r>
              <a:rPr lang="es-ES" sz="2400" dirty="0" err="1">
                <a:latin typeface="Lato" charset="0"/>
                <a:cs typeface="Lato" charset="0"/>
                <a:sym typeface="Lato" charset="0"/>
              </a:rPr>
              <a:t>businesses</a:t>
            </a:r>
            <a:r>
              <a:rPr lang="es-ES" sz="2400" dirty="0">
                <a:latin typeface="Lato" charset="0"/>
                <a:cs typeface="Lato" charset="0"/>
                <a:sym typeface="Lato" charset="0"/>
              </a:rPr>
              <a:t>, </a:t>
            </a:r>
            <a:r>
              <a:rPr lang="es-ES" sz="2400" dirty="0" err="1">
                <a:latin typeface="Lato" charset="0"/>
                <a:cs typeface="Lato" charset="0"/>
                <a:sym typeface="Lato" charset="0"/>
              </a:rPr>
              <a:t>hiring</a:t>
            </a:r>
            <a:r>
              <a:rPr lang="es-ES" sz="2400" dirty="0">
                <a:latin typeface="Lato" charset="0"/>
                <a:cs typeface="Lato" charset="0"/>
                <a:sym typeface="Lato" charset="0"/>
              </a:rPr>
              <a:t> a professional environmental company </a:t>
            </a:r>
            <a:r>
              <a:rPr lang="es-ES" sz="2400" dirty="0" err="1">
                <a:latin typeface="Lato" charset="0"/>
                <a:cs typeface="Lato" charset="0"/>
                <a:sym typeface="Lato" charset="0"/>
              </a:rPr>
              <a:t>must</a:t>
            </a:r>
            <a:r>
              <a:rPr lang="es-ES" sz="2400" dirty="0">
                <a:latin typeface="Lato" charset="0"/>
                <a:cs typeface="Lato" charset="0"/>
                <a:sym typeface="Lato" charset="0"/>
              </a:rPr>
              <a:t> be </a:t>
            </a:r>
            <a:r>
              <a:rPr lang="es-ES" sz="2400" dirty="0" err="1">
                <a:latin typeface="Lato" charset="0"/>
                <a:cs typeface="Lato" charset="0"/>
                <a:sym typeface="Lato" charset="0"/>
              </a:rPr>
              <a:t>your</a:t>
            </a:r>
            <a:r>
              <a:rPr lang="es-ES" sz="2400" dirty="0">
                <a:latin typeface="Lato" charset="0"/>
                <a:cs typeface="Lato" charset="0"/>
                <a:sym typeface="Lato" charset="0"/>
              </a:rPr>
              <a:t> first step.</a:t>
            </a:r>
          </a:p>
          <a:p>
            <a:pPr algn="just" defTabSz="647700">
              <a:lnSpc>
                <a:spcPct val="120000"/>
              </a:lnSpc>
              <a:spcBef>
                <a:spcPts val="1700"/>
              </a:spcBef>
              <a:defRPr/>
            </a:pPr>
            <a:r>
              <a:rPr lang="es-ES" sz="2400" dirty="0">
                <a:latin typeface="Lato" charset="0"/>
                <a:cs typeface="Lato" charset="0"/>
                <a:sym typeface="Lato" charset="0"/>
              </a:rPr>
              <a:t>AirMD </a:t>
            </a:r>
            <a:r>
              <a:rPr lang="es-ES" sz="2400" dirty="0" err="1">
                <a:latin typeface="Lato" charset="0"/>
                <a:cs typeface="Lato" charset="0"/>
                <a:sym typeface="Lato" charset="0"/>
              </a:rPr>
              <a:t>only</a:t>
            </a:r>
            <a:r>
              <a:rPr lang="es-ES" sz="2400" dirty="0">
                <a:latin typeface="Lato" charset="0"/>
                <a:cs typeface="Lato" charset="0"/>
                <a:sym typeface="Lato" charset="0"/>
              </a:rPr>
              <a:t> </a:t>
            </a:r>
            <a:r>
              <a:rPr lang="es-ES" sz="2400" dirty="0" err="1">
                <a:latin typeface="Lato" charset="0"/>
                <a:cs typeface="Lato" charset="0"/>
                <a:sym typeface="Lato" charset="0"/>
              </a:rPr>
              <a:t>utilizes</a:t>
            </a:r>
            <a:r>
              <a:rPr lang="es-ES" sz="2400" dirty="0">
                <a:latin typeface="Lato" charset="0"/>
                <a:cs typeface="Lato" charset="0"/>
                <a:sym typeface="Lato" charset="0"/>
              </a:rPr>
              <a:t> AirMD </a:t>
            </a:r>
            <a:r>
              <a:rPr lang="es-ES" sz="2400" dirty="0" err="1">
                <a:latin typeface="Lato" charset="0"/>
                <a:cs typeface="Lato" charset="0"/>
                <a:sym typeface="Lato" charset="0"/>
              </a:rPr>
              <a:t>certified</a:t>
            </a:r>
            <a:r>
              <a:rPr lang="es-ES" sz="2400" dirty="0">
                <a:latin typeface="Lato" charset="0"/>
                <a:cs typeface="Lato" charset="0"/>
                <a:sym typeface="Lato" charset="0"/>
              </a:rPr>
              <a:t> </a:t>
            </a:r>
            <a:r>
              <a:rPr lang="es-ES" sz="2400" dirty="0" err="1">
                <a:latin typeface="Lato" charset="0"/>
                <a:cs typeface="Lato" charset="0"/>
                <a:sym typeface="Lato" charset="0"/>
              </a:rPr>
              <a:t>environmentalists</a:t>
            </a:r>
            <a:r>
              <a:rPr lang="es-ES" sz="2400" dirty="0">
                <a:latin typeface="Lato" charset="0"/>
                <a:cs typeface="Lato" charset="0"/>
                <a:sym typeface="Lato" charset="0"/>
              </a:rPr>
              <a:t> </a:t>
            </a:r>
            <a:r>
              <a:rPr lang="es-ES" sz="2400" dirty="0" err="1">
                <a:latin typeface="Lato" charset="0"/>
                <a:cs typeface="Lato" charset="0"/>
                <a:sym typeface="Lato" charset="0"/>
              </a:rPr>
              <a:t>on</a:t>
            </a:r>
            <a:r>
              <a:rPr lang="es-ES" sz="2400" dirty="0">
                <a:latin typeface="Lato" charset="0"/>
                <a:cs typeface="Lato" charset="0"/>
                <a:sym typeface="Lato" charset="0"/>
              </a:rPr>
              <a:t> its </a:t>
            </a:r>
            <a:r>
              <a:rPr lang="es-ES" sz="2400" dirty="0" err="1">
                <a:latin typeface="Lato" charset="0"/>
                <a:cs typeface="Lato" charset="0"/>
                <a:sym typeface="Lato" charset="0"/>
              </a:rPr>
              <a:t>projects</a:t>
            </a:r>
            <a:r>
              <a:rPr lang="es-ES" sz="2400" dirty="0">
                <a:latin typeface="Lato" charset="0"/>
                <a:cs typeface="Lato" charset="0"/>
                <a:sym typeface="Lato" charset="0"/>
              </a:rPr>
              <a:t>.</a:t>
            </a:r>
          </a:p>
          <a:p>
            <a:pPr lvl="0" algn="just" defTabSz="647700">
              <a:lnSpc>
                <a:spcPct val="120000"/>
              </a:lnSpc>
              <a:spcBef>
                <a:spcPts val="1700"/>
              </a:spcBef>
              <a:defRPr/>
            </a:pPr>
            <a:r>
              <a:rPr lang="es-ES" sz="2400" dirty="0">
                <a:latin typeface="Lato" charset="0"/>
                <a:cs typeface="Lato" charset="0"/>
                <a:sym typeface="Lato" charset="0"/>
              </a:rPr>
              <a:t>AirMD, Environmental Science for </a:t>
            </a:r>
            <a:r>
              <a:rPr lang="es-ES" sz="2400" dirty="0" err="1">
                <a:latin typeface="Lato" charset="0"/>
                <a:cs typeface="Lato" charset="0"/>
                <a:sym typeface="Lato" charset="0"/>
              </a:rPr>
              <a:t>your</a:t>
            </a:r>
            <a:r>
              <a:rPr lang="es-ES" sz="2400" dirty="0">
                <a:latin typeface="Lato" charset="0"/>
                <a:cs typeface="Lato" charset="0"/>
                <a:sym typeface="Lato" charset="0"/>
              </a:rPr>
              <a:t> home and office.</a:t>
            </a:r>
          </a:p>
          <a:p>
            <a:pPr algn="just" defTabSz="647700">
              <a:lnSpc>
                <a:spcPct val="120000"/>
              </a:lnSpc>
              <a:spcBef>
                <a:spcPts val="1700"/>
              </a:spcBef>
              <a:defRPr/>
            </a:pPr>
            <a:endParaRPr lang="es-ES" sz="2400" dirty="0">
              <a:latin typeface="Lato" charset="0"/>
              <a:cs typeface="Lato" charset="0"/>
              <a:sym typeface="Lato" charset="0"/>
            </a:endParaRPr>
          </a:p>
        </p:txBody>
      </p:sp>
      <p:sp>
        <p:nvSpPr>
          <p:cNvPr id="4" name="Line 5"/>
          <p:cNvSpPr>
            <a:spLocks noChangeShapeType="1"/>
          </p:cNvSpPr>
          <p:nvPr/>
        </p:nvSpPr>
        <p:spPr bwMode="auto">
          <a:xfrm>
            <a:off x="2686944" y="6903592"/>
            <a:ext cx="5611813" cy="0"/>
          </a:xfrm>
          <a:prstGeom prst="line">
            <a:avLst/>
          </a:prstGeom>
          <a:noFill/>
          <a:ln w="25400" cap="flat" cmpd="sng">
            <a:solidFill>
              <a:srgbClr val="DCDEE0"/>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5600">
              <a:effectLst>
                <a:outerShdw blurRad="38100" dist="38100" dir="2700000" algn="tl">
                  <a:srgbClr val="DDDDDD"/>
                </a:outerShdw>
              </a:effectLst>
              <a:latin typeface="Gill Sans" charset="0"/>
              <a:cs typeface="Gill Sans" charset="0"/>
              <a:sym typeface="Gill Sans" charset="0"/>
            </a:endParaRPr>
          </a:p>
        </p:txBody>
      </p:sp>
      <p:sp>
        <p:nvSpPr>
          <p:cNvPr id="5" name="Line 6"/>
          <p:cNvSpPr>
            <a:spLocks noChangeShapeType="1"/>
          </p:cNvSpPr>
          <p:nvPr/>
        </p:nvSpPr>
        <p:spPr bwMode="auto">
          <a:xfrm>
            <a:off x="2686944" y="2393504"/>
            <a:ext cx="5611813" cy="0"/>
          </a:xfrm>
          <a:prstGeom prst="line">
            <a:avLst/>
          </a:prstGeom>
          <a:noFill/>
          <a:ln w="25400" cap="flat" cmpd="sng">
            <a:solidFill>
              <a:srgbClr val="DCDEE0"/>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5600">
              <a:effectLst>
                <a:outerShdw blurRad="38100" dist="38100" dir="2700000" algn="tl">
                  <a:srgbClr val="DDDDDD"/>
                </a:outerShdw>
              </a:effectLst>
              <a:latin typeface="Gill Sans" charset="0"/>
              <a:cs typeface="Gill Sans" charset="0"/>
              <a:sym typeface="Gill Sans" charset="0"/>
            </a:endParaRPr>
          </a:p>
        </p:txBody>
      </p:sp>
    </p:spTree>
    <p:extLst>
      <p:ext uri="{BB962C8B-B14F-4D97-AF65-F5344CB8AC3E}">
        <p14:creationId xmlns:p14="http://schemas.microsoft.com/office/powerpoint/2010/main" val="3015091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2" presetClass="entr" presetSubtype="2"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1+#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1+#ppt_w/2"/>
                                          </p:val>
                                        </p:tav>
                                        <p:tav tm="100000">
                                          <p:val>
                                            <p:strVal val="#ppt_x"/>
                                          </p:val>
                                        </p:tav>
                                      </p:tavLst>
                                    </p:anim>
                                    <p:anim calcmode="lin" valueType="num">
                                      <p:cBhvr additive="base">
                                        <p:cTn id="21"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3"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p:cNvSpPr>
          <p:nvPr/>
        </p:nvSpPr>
        <p:spPr bwMode="auto">
          <a:xfrm>
            <a:off x="2686944" y="4913784"/>
            <a:ext cx="7416824" cy="46085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gn="just" defTabSz="647700">
              <a:lnSpc>
                <a:spcPct val="120000"/>
              </a:lnSpc>
              <a:spcBef>
                <a:spcPts val="1700"/>
              </a:spcBef>
              <a:defRPr/>
            </a:pPr>
            <a:r>
              <a:rPr lang="es-ES" sz="2400" dirty="0" err="1">
                <a:solidFill>
                  <a:srgbClr val="838383"/>
                </a:solidFill>
                <a:latin typeface="Lato" charset="0"/>
                <a:cs typeface="Lato" charset="0"/>
                <a:sym typeface="Lato" charset="0"/>
              </a:rPr>
              <a:t>AirMD personnel have a wide range of experience in the scientific and engineering fields.  Our staff of professional scientists and engineers have backgrounds in bacteriology, mycology, aerobiology, microscopy, environmental science and toxicology and will train and certify AirMD franchisees in required disciplines for their day to day operations.</a:t>
            </a:r>
          </a:p>
          <a:p>
            <a:pPr algn="just" defTabSz="647700">
              <a:lnSpc>
                <a:spcPct val="120000"/>
              </a:lnSpc>
              <a:spcBef>
                <a:spcPts val="1700"/>
              </a:spcBef>
              <a:defRPr/>
            </a:pPr>
            <a:r>
              <a:rPr lang="es-ES" sz="2400" dirty="0" err="1">
                <a:solidFill>
                  <a:srgbClr val="838383"/>
                </a:solidFill>
                <a:latin typeface="Lato" charset="0"/>
                <a:cs typeface="Lato" charset="0"/>
                <a:sym typeface="Lato" charset="0"/>
              </a:rPr>
              <a:t>To stay ahead of the curve, our scientists and engineers receive on-going training and the required education on the latest technology, procedures, industry advancements and developments.</a:t>
            </a:r>
          </a:p>
        </p:txBody>
      </p:sp>
      <p:sp>
        <p:nvSpPr>
          <p:cNvPr id="5126" name="AutoShape 6"/>
          <p:cNvSpPr>
            <a:spLocks/>
          </p:cNvSpPr>
          <p:nvPr/>
        </p:nvSpPr>
        <p:spPr bwMode="auto">
          <a:xfrm>
            <a:off x="3046984" y="2177480"/>
            <a:ext cx="18506056" cy="792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algn="l">
              <a:defRPr/>
            </a:pPr>
            <a:r>
              <a:rPr lang="es-ES" sz="5400" dirty="0">
                <a:solidFill>
                  <a:srgbClr val="53585F"/>
                </a:solidFill>
                <a:cs typeface="League Gothic" charset="0"/>
              </a:rPr>
              <a:t>You do not Need a Scientific </a:t>
            </a:r>
            <a:r>
              <a:rPr lang="es-ES" sz="5400" dirty="0" err="1">
                <a:solidFill>
                  <a:srgbClr val="53585F"/>
                </a:solidFill>
                <a:cs typeface="League Gothic" charset="0"/>
              </a:rPr>
              <a:t>Background</a:t>
            </a:r>
            <a:r>
              <a:rPr lang="es-ES" sz="5400" dirty="0">
                <a:solidFill>
                  <a:srgbClr val="53585F"/>
                </a:solidFill>
                <a:cs typeface="League Gothic" charset="0"/>
              </a:rPr>
              <a:t> </a:t>
            </a:r>
          </a:p>
        </p:txBody>
      </p:sp>
      <p:sp>
        <p:nvSpPr>
          <p:cNvPr id="5127" name="Line 7"/>
          <p:cNvSpPr>
            <a:spLocks noChangeShapeType="1"/>
          </p:cNvSpPr>
          <p:nvPr/>
        </p:nvSpPr>
        <p:spPr bwMode="auto">
          <a:xfrm>
            <a:off x="2751709" y="3470722"/>
            <a:ext cx="18815050" cy="0"/>
          </a:xfrm>
          <a:prstGeom prst="line">
            <a:avLst/>
          </a:prstGeom>
          <a:noFill/>
          <a:ln w="25400" cap="flat" cmpd="sng">
            <a:solidFill>
              <a:srgbClr val="DCDEE0"/>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5600">
              <a:effectLst>
                <a:outerShdw blurRad="38100" dist="38100" dir="2700000" algn="tl">
                  <a:srgbClr val="DDDDDD"/>
                </a:outerShdw>
              </a:effectLst>
              <a:latin typeface="Gill Sans" charset="0"/>
              <a:cs typeface="Gill Sans" charset="0"/>
              <a:sym typeface="Gill Sans" charset="0"/>
            </a:endParaRPr>
          </a:p>
        </p:txBody>
      </p:sp>
      <p:sp>
        <p:nvSpPr>
          <p:cNvPr id="5131" name="AutoShape 11"/>
          <p:cNvSpPr>
            <a:spLocks/>
          </p:cNvSpPr>
          <p:nvPr/>
        </p:nvSpPr>
        <p:spPr bwMode="auto">
          <a:xfrm>
            <a:off x="2700909" y="1989584"/>
            <a:ext cx="157163" cy="128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solidFill>
            <a:srgbClr val="00A7E1"/>
          </a:solidFill>
          <a:ln>
            <a:noFill/>
          </a:ln>
          <a:effectLst/>
        </p:spPr>
        <p:txBody>
          <a:bodyPr lIns="0" tIns="0" rIns="0" bIns="0" anchor="ctr"/>
          <a:lstStyle/>
          <a:p>
            <a:pPr>
              <a:defRPr/>
            </a:pPr>
            <a:endParaRPr lang="es-ES" sz="5600">
              <a:solidFill>
                <a:srgbClr val="00A7E1"/>
              </a:solidFill>
              <a:effectLst>
                <a:outerShdw blurRad="38100" dist="38100" dir="2700000" algn="tl">
                  <a:srgbClr val="000000"/>
                </a:outerShdw>
              </a:effectLst>
              <a:latin typeface="Gill Sans" charset="0"/>
              <a:cs typeface="Gill Sans" charset="0"/>
              <a:sym typeface="Gill Sans" charset="0"/>
            </a:endParaRPr>
          </a:p>
        </p:txBody>
      </p:sp>
      <p:pic>
        <p:nvPicPr>
          <p:cNvPr id="12" name="Picture 11" descr="AirMD-Logo-800.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0734768" y="593304"/>
            <a:ext cx="2736304" cy="792088"/>
          </a:xfrm>
          <a:prstGeom prst="rect">
            <a:avLst/>
          </a:prstGeom>
        </p:spPr>
      </p:pic>
      <p:pic>
        <p:nvPicPr>
          <p:cNvPr id="3" name="Picture 2" descr="iStock-530157709.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967863" y="4193704"/>
            <a:ext cx="10580185" cy="7056784"/>
          </a:xfrm>
          <a:prstGeom prst="rect">
            <a:avLst/>
          </a:prstGeom>
        </p:spPr>
      </p:pic>
      <p:sp>
        <p:nvSpPr>
          <p:cNvPr id="9" name="Rectangle 3"/>
          <p:cNvSpPr>
            <a:spLocks noGrp="1"/>
          </p:cNvSpPr>
          <p:nvPr>
            <p:ph type="sldNum" sz="quarter" idx="4"/>
          </p:nvPr>
        </p:nvSpPr>
        <p:spPr bwMode="auto">
          <a:xfrm>
            <a:off x="20904968" y="12618640"/>
            <a:ext cx="874067" cy="36004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defRPr sz="2400" smtClean="0">
                <a:solidFill>
                  <a:srgbClr val="505150"/>
                </a:solidFill>
                <a:cs typeface="League Gothic" charset="0"/>
              </a:defRPr>
            </a:lvl1pPr>
          </a:lstStyle>
          <a:p>
            <a:pPr>
              <a:defRPr/>
            </a:pPr>
            <a:fld id="{545F1FC0-D7D5-4F49-8AA1-9CEE090603F7}" type="slidenum">
              <a:rPr lang="es-ES" sz="2000">
                <a:solidFill>
                  <a:srgbClr val="FFFFFF"/>
                </a:solidFill>
                <a:latin typeface="Lato"/>
                <a:cs typeface="Lato"/>
              </a:rPr>
              <a:pPr>
                <a:defRPr/>
              </a:pPr>
              <a:t>7</a:t>
            </a:fld>
            <a:endParaRPr lang="es-ES" sz="2000">
              <a:solidFill>
                <a:srgbClr val="FFFFFF"/>
              </a:solidFill>
              <a:latin typeface="Lato"/>
              <a:cs typeface="Lato"/>
            </a:endParaRPr>
          </a:p>
        </p:txBody>
      </p:sp>
    </p:spTree>
    <p:extLst>
      <p:ext uri="{BB962C8B-B14F-4D97-AF65-F5344CB8AC3E}">
        <p14:creationId xmlns:p14="http://schemas.microsoft.com/office/powerpoint/2010/main" val="209879148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5131"/>
                                        </p:tgtEl>
                                        <p:attrNameLst>
                                          <p:attrName>style.visibility</p:attrName>
                                        </p:attrNameLst>
                                      </p:cBhvr>
                                      <p:to>
                                        <p:strVal val="visible"/>
                                      </p:to>
                                    </p:set>
                                    <p:animEffect transition="in" filter="dissolve">
                                      <p:cBhvr>
                                        <p:cTn id="7" dur="500"/>
                                        <p:tgtEl>
                                          <p:spTgt spid="5131"/>
                                        </p:tgtEl>
                                      </p:cBhvr>
                                    </p:animEffect>
                                  </p:childTnLst>
                                </p:cTn>
                              </p:par>
                            </p:childTnLst>
                          </p:cTn>
                        </p:par>
                        <p:par>
                          <p:cTn id="8" fill="hold" nodeType="afterGroup">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5126"/>
                                        </p:tgtEl>
                                        <p:attrNameLst>
                                          <p:attrName>style.visibility</p:attrName>
                                        </p:attrNameLst>
                                      </p:cBhvr>
                                      <p:to>
                                        <p:strVal val="visible"/>
                                      </p:to>
                                    </p:set>
                                    <p:anim calcmode="lin" valueType="num">
                                      <p:cBhvr additive="base">
                                        <p:cTn id="11" dur="500" fill="hold"/>
                                        <p:tgtEl>
                                          <p:spTgt spid="5126"/>
                                        </p:tgtEl>
                                        <p:attrNameLst>
                                          <p:attrName>ppt_x</p:attrName>
                                        </p:attrNameLst>
                                      </p:cBhvr>
                                      <p:tavLst>
                                        <p:tav tm="0">
                                          <p:val>
                                            <p:strVal val="1+#ppt_w/2"/>
                                          </p:val>
                                        </p:tav>
                                        <p:tav tm="100000">
                                          <p:val>
                                            <p:strVal val="#ppt_x"/>
                                          </p:val>
                                        </p:tav>
                                      </p:tavLst>
                                    </p:anim>
                                    <p:anim calcmode="lin" valueType="num">
                                      <p:cBhvr additive="base">
                                        <p:cTn id="12" dur="500" fill="hold"/>
                                        <p:tgtEl>
                                          <p:spTgt spid="5126"/>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22" presetClass="entr" presetSubtype="8" fill="hold" nodeType="afterEffect">
                                  <p:stCondLst>
                                    <p:cond delay="0"/>
                                  </p:stCondLst>
                                  <p:childTnLst>
                                    <p:set>
                                      <p:cBhvr>
                                        <p:cTn id="15" dur="1" fill="hold">
                                          <p:stCondLst>
                                            <p:cond delay="0"/>
                                          </p:stCondLst>
                                        </p:cTn>
                                        <p:tgtEl>
                                          <p:spTgt spid="5127"/>
                                        </p:tgtEl>
                                        <p:attrNameLst>
                                          <p:attrName>style.visibility</p:attrName>
                                        </p:attrNameLst>
                                      </p:cBhvr>
                                      <p:to>
                                        <p:strVal val="visible"/>
                                      </p:to>
                                    </p:set>
                                    <p:animEffect transition="in" filter="wipe(left)">
                                      <p:cBhvr>
                                        <p:cTn id="16" dur="500"/>
                                        <p:tgtEl>
                                          <p:spTgt spid="5127"/>
                                        </p:tgtEl>
                                      </p:cBhvr>
                                    </p:animEffect>
                                  </p:childTnLst>
                                </p:cTn>
                              </p:par>
                            </p:childTnLst>
                          </p:cTn>
                        </p:par>
                        <p:par>
                          <p:cTn id="17" fill="hold" nodeType="afterGroup">
                            <p:stCondLst>
                              <p:cond delay="1500"/>
                            </p:stCondLst>
                            <p:childTnLst>
                              <p:par>
                                <p:cTn id="18" presetID="2" presetClass="entr" presetSubtype="2" fill="hold" grpId="0" nodeType="afterEffect">
                                  <p:stCondLst>
                                    <p:cond delay="0"/>
                                  </p:stCondLst>
                                  <p:childTnLst>
                                    <p:set>
                                      <p:cBhvr>
                                        <p:cTn id="19" dur="1" fill="hold">
                                          <p:stCondLst>
                                            <p:cond delay="0"/>
                                          </p:stCondLst>
                                        </p:cTn>
                                        <p:tgtEl>
                                          <p:spTgt spid="5125"/>
                                        </p:tgtEl>
                                        <p:attrNameLst>
                                          <p:attrName>style.visibility</p:attrName>
                                        </p:attrNameLst>
                                      </p:cBhvr>
                                      <p:to>
                                        <p:strVal val="visible"/>
                                      </p:to>
                                    </p:set>
                                    <p:anim calcmode="lin" valueType="num">
                                      <p:cBhvr additive="base">
                                        <p:cTn id="20" dur="500" fill="hold"/>
                                        <p:tgtEl>
                                          <p:spTgt spid="5125"/>
                                        </p:tgtEl>
                                        <p:attrNameLst>
                                          <p:attrName>ppt_x</p:attrName>
                                        </p:attrNameLst>
                                      </p:cBhvr>
                                      <p:tavLst>
                                        <p:tav tm="0">
                                          <p:val>
                                            <p:strVal val="1+#ppt_w/2"/>
                                          </p:val>
                                        </p:tav>
                                        <p:tav tm="100000">
                                          <p:val>
                                            <p:strVal val="#ppt_x"/>
                                          </p:val>
                                        </p:tav>
                                      </p:tavLst>
                                    </p:anim>
                                    <p:anim calcmode="lin" valueType="num">
                                      <p:cBhvr additive="base">
                                        <p:cTn id="21" dur="500" fill="hold"/>
                                        <p:tgtEl>
                                          <p:spTgt spid="51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5" grpId="0" autoUpdateAnimBg="0"/>
      <p:bldP spid="5126"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AutoShape 1"/>
          <p:cNvSpPr>
            <a:spLocks/>
          </p:cNvSpPr>
          <p:nvPr/>
        </p:nvSpPr>
        <p:spPr bwMode="auto">
          <a:xfrm>
            <a:off x="2974976" y="1817440"/>
            <a:ext cx="18426111" cy="1008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algn="l">
              <a:defRPr/>
            </a:pPr>
            <a:r>
              <a:rPr lang="es-ES" sz="5000" dirty="0">
                <a:solidFill>
                  <a:srgbClr val="53585F"/>
                </a:solidFill>
                <a:cs typeface="League Gothic" charset="0"/>
              </a:rPr>
              <a:t>Who Makes a Good AirMD </a:t>
            </a:r>
            <a:r>
              <a:rPr lang="es-ES" sz="5000" dirty="0" err="1">
                <a:solidFill>
                  <a:srgbClr val="53585F"/>
                </a:solidFill>
                <a:cs typeface="League Gothic" charset="0"/>
              </a:rPr>
              <a:t>Affiliate</a:t>
            </a:r>
            <a:r>
              <a:rPr lang="es-ES" sz="5000" dirty="0">
                <a:solidFill>
                  <a:srgbClr val="53585F"/>
                </a:solidFill>
                <a:cs typeface="League Gothic" charset="0"/>
              </a:rPr>
              <a:t>?</a:t>
            </a:r>
          </a:p>
        </p:txBody>
      </p:sp>
      <p:sp>
        <p:nvSpPr>
          <p:cNvPr id="9218" name="Line 2"/>
          <p:cNvSpPr>
            <a:spLocks noChangeShapeType="1"/>
          </p:cNvSpPr>
          <p:nvPr/>
        </p:nvSpPr>
        <p:spPr bwMode="auto">
          <a:xfrm>
            <a:off x="2747963" y="3185865"/>
            <a:ext cx="18815050" cy="0"/>
          </a:xfrm>
          <a:prstGeom prst="line">
            <a:avLst/>
          </a:prstGeom>
          <a:noFill/>
          <a:ln w="25400" cap="flat" cmpd="sng">
            <a:solidFill>
              <a:srgbClr val="DCDEE0"/>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5600">
              <a:effectLst>
                <a:outerShdw blurRad="38100" dist="38100" dir="2700000" algn="tl">
                  <a:srgbClr val="DDDDDD"/>
                </a:outerShdw>
              </a:effectLst>
              <a:latin typeface="Gill Sans" charset="0"/>
              <a:cs typeface="Gill Sans" charset="0"/>
              <a:sym typeface="Gill Sans" charset="0"/>
            </a:endParaRPr>
          </a:p>
        </p:txBody>
      </p:sp>
      <p:sp>
        <p:nvSpPr>
          <p:cNvPr id="9220" name="AutoShape 4"/>
          <p:cNvSpPr>
            <a:spLocks/>
          </p:cNvSpPr>
          <p:nvPr/>
        </p:nvSpPr>
        <p:spPr bwMode="auto">
          <a:xfrm>
            <a:off x="2697163" y="1703140"/>
            <a:ext cx="157163" cy="1285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solidFill>
            <a:srgbClr val="00A7E1"/>
          </a:solidFill>
          <a:ln>
            <a:noFill/>
          </a:ln>
          <a:effectLst/>
        </p:spPr>
        <p:txBody>
          <a:bodyPr lIns="0" tIns="0" rIns="0" bIns="0" anchor="ctr"/>
          <a:lstStyle/>
          <a:p>
            <a:pPr>
              <a:defRPr/>
            </a:pPr>
            <a:endParaRPr lang="es-ES" sz="5600">
              <a:effectLst>
                <a:outerShdw blurRad="38100" dist="38100" dir="2700000" algn="tl">
                  <a:srgbClr val="000000"/>
                </a:outerShdw>
              </a:effectLst>
              <a:latin typeface="Gill Sans" charset="0"/>
              <a:cs typeface="Gill Sans" charset="0"/>
              <a:sym typeface="Gill Sans" charset="0"/>
            </a:endParaRPr>
          </a:p>
        </p:txBody>
      </p:sp>
      <p:sp>
        <p:nvSpPr>
          <p:cNvPr id="9229" name="AutoShape 13"/>
          <p:cNvSpPr>
            <a:spLocks/>
          </p:cNvSpPr>
          <p:nvPr/>
        </p:nvSpPr>
        <p:spPr bwMode="auto">
          <a:xfrm>
            <a:off x="2701926" y="3463677"/>
            <a:ext cx="18815050" cy="9493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gn="just" defTabSz="647700">
              <a:lnSpc>
                <a:spcPct val="120000"/>
              </a:lnSpc>
              <a:spcBef>
                <a:spcPts val="1700"/>
              </a:spcBef>
              <a:defRPr/>
            </a:pPr>
            <a:r>
              <a:rPr lang="es-ES" sz="2400" b="1" dirty="0" err="1">
                <a:solidFill>
                  <a:srgbClr val="838383"/>
                </a:solidFill>
                <a:latin typeface="Lato" charset="0"/>
                <a:cs typeface="Lato" charset="0"/>
                <a:sym typeface="Lato" charset="0"/>
              </a:rPr>
              <a:t>Someone</a:t>
            </a:r>
            <a:r>
              <a:rPr lang="es-ES" sz="2400" b="1" dirty="0">
                <a:solidFill>
                  <a:srgbClr val="838383"/>
                </a:solidFill>
                <a:latin typeface="Lato" charset="0"/>
                <a:cs typeface="Lato" charset="0"/>
                <a:sym typeface="Lato" charset="0"/>
              </a:rPr>
              <a:t> with </a:t>
            </a:r>
            <a:r>
              <a:rPr lang="es-ES" sz="2400" b="1" dirty="0" err="1">
                <a:solidFill>
                  <a:srgbClr val="838383"/>
                </a:solidFill>
                <a:latin typeface="Lato" charset="0"/>
                <a:cs typeface="Lato" charset="0"/>
                <a:sym typeface="Lato" charset="0"/>
              </a:rPr>
              <a:t>an</a:t>
            </a:r>
            <a:r>
              <a:rPr lang="es-ES" sz="2400" b="1" dirty="0">
                <a:solidFill>
                  <a:srgbClr val="838383"/>
                </a:solidFill>
                <a:latin typeface="Lato" charset="0"/>
                <a:cs typeface="Lato" charset="0"/>
                <a:sym typeface="Lato" charset="0"/>
              </a:rPr>
              <a:t> </a:t>
            </a:r>
            <a:r>
              <a:rPr lang="es-ES" sz="2400" b="1" dirty="0" err="1">
                <a:solidFill>
                  <a:srgbClr val="838383"/>
                </a:solidFill>
                <a:latin typeface="Lato" charset="0"/>
                <a:cs typeface="Lato" charset="0"/>
                <a:sym typeface="Lato" charset="0"/>
              </a:rPr>
              <a:t>entrepreneurial</a:t>
            </a:r>
            <a:r>
              <a:rPr lang="es-ES" sz="2400" b="1" dirty="0">
                <a:solidFill>
                  <a:srgbClr val="838383"/>
                </a:solidFill>
                <a:latin typeface="Lato" charset="0"/>
                <a:cs typeface="Lato" charset="0"/>
                <a:sym typeface="Lato" charset="0"/>
              </a:rPr>
              <a:t> </a:t>
            </a:r>
            <a:r>
              <a:rPr lang="es-ES" sz="2400" b="1" dirty="0" err="1">
                <a:solidFill>
                  <a:srgbClr val="838383"/>
                </a:solidFill>
                <a:latin typeface="Lato" charset="0"/>
                <a:cs typeface="Lato" charset="0"/>
                <a:sym typeface="Lato" charset="0"/>
              </a:rPr>
              <a:t>spirit</a:t>
            </a:r>
            <a:r>
              <a:rPr lang="es-ES" sz="2400" b="1" dirty="0">
                <a:solidFill>
                  <a:srgbClr val="838383"/>
                </a:solidFill>
                <a:latin typeface="Lato" charset="0"/>
                <a:cs typeface="Lato" charset="0"/>
                <a:sym typeface="Lato" charset="0"/>
              </a:rPr>
              <a:t> and a </a:t>
            </a:r>
            <a:r>
              <a:rPr lang="es-ES" sz="2400" b="1" dirty="0" err="1">
                <a:solidFill>
                  <a:srgbClr val="838383"/>
                </a:solidFill>
                <a:latin typeface="Lato" charset="0"/>
                <a:cs typeface="Lato" charset="0"/>
                <a:sym typeface="Lato" charset="0"/>
              </a:rPr>
              <a:t>passion</a:t>
            </a:r>
            <a:r>
              <a:rPr lang="es-ES" sz="2400" b="1" dirty="0">
                <a:solidFill>
                  <a:srgbClr val="838383"/>
                </a:solidFill>
                <a:latin typeface="Lato" charset="0"/>
                <a:cs typeface="Lato" charset="0"/>
                <a:sym typeface="Lato" charset="0"/>
              </a:rPr>
              <a:t> for </a:t>
            </a:r>
            <a:r>
              <a:rPr lang="es-ES" sz="2400" b="1" dirty="0" err="1">
                <a:solidFill>
                  <a:srgbClr val="838383"/>
                </a:solidFill>
                <a:latin typeface="Lato" charset="0"/>
                <a:cs typeface="Lato" charset="0"/>
                <a:sym typeface="Lato" charset="0"/>
              </a:rPr>
              <a:t>making</a:t>
            </a:r>
            <a:r>
              <a:rPr lang="es-ES" sz="2400" b="1" dirty="0">
                <a:solidFill>
                  <a:srgbClr val="838383"/>
                </a:solidFill>
                <a:latin typeface="Lato" charset="0"/>
                <a:cs typeface="Lato" charset="0"/>
                <a:sym typeface="Lato" charset="0"/>
              </a:rPr>
              <a:t> </a:t>
            </a:r>
            <a:r>
              <a:rPr lang="es-ES" sz="2400" b="1" dirty="0" err="1">
                <a:solidFill>
                  <a:srgbClr val="838383"/>
                </a:solidFill>
                <a:latin typeface="Lato" charset="0"/>
                <a:cs typeface="Lato" charset="0"/>
                <a:sym typeface="Lato" charset="0"/>
              </a:rPr>
              <a:t>other’s</a:t>
            </a:r>
            <a:r>
              <a:rPr lang="es-ES" sz="2400" b="1" dirty="0">
                <a:solidFill>
                  <a:srgbClr val="838383"/>
                </a:solidFill>
                <a:latin typeface="Lato" charset="0"/>
                <a:cs typeface="Lato" charset="0"/>
                <a:sym typeface="Lato" charset="0"/>
              </a:rPr>
              <a:t> </a:t>
            </a:r>
            <a:r>
              <a:rPr lang="es-ES" sz="2400" b="1" dirty="0" err="1">
                <a:solidFill>
                  <a:srgbClr val="838383"/>
                </a:solidFill>
                <a:latin typeface="Lato" charset="0"/>
                <a:cs typeface="Lato" charset="0"/>
                <a:sym typeface="Lato" charset="0"/>
              </a:rPr>
              <a:t>lives</a:t>
            </a:r>
            <a:r>
              <a:rPr lang="es-ES" sz="2400" b="1" dirty="0">
                <a:solidFill>
                  <a:srgbClr val="838383"/>
                </a:solidFill>
                <a:latin typeface="Lato" charset="0"/>
                <a:cs typeface="Lato" charset="0"/>
                <a:sym typeface="Lato" charset="0"/>
              </a:rPr>
              <a:t> </a:t>
            </a:r>
            <a:r>
              <a:rPr lang="es-ES" sz="2400" b="1" dirty="0" err="1">
                <a:solidFill>
                  <a:srgbClr val="838383"/>
                </a:solidFill>
                <a:latin typeface="Lato" charset="0"/>
                <a:cs typeface="Lato" charset="0"/>
                <a:sym typeface="Lato" charset="0"/>
              </a:rPr>
              <a:t>better</a:t>
            </a:r>
            <a:r>
              <a:rPr lang="es-ES" sz="2400" b="1" dirty="0">
                <a:solidFill>
                  <a:srgbClr val="838383"/>
                </a:solidFill>
                <a:latin typeface="Lato" charset="0"/>
                <a:cs typeface="Lato" charset="0"/>
                <a:sym typeface="Lato" charset="0"/>
              </a:rPr>
              <a:t>. </a:t>
            </a:r>
            <a:r>
              <a:rPr lang="es-ES" sz="2400" b="1" dirty="0" err="1">
                <a:solidFill>
                  <a:srgbClr val="838383"/>
                </a:solidFill>
                <a:latin typeface="Lato" charset="0"/>
                <a:cs typeface="Lato" charset="0"/>
                <a:sym typeface="Lato" charset="0"/>
              </a:rPr>
              <a:t>If</a:t>
            </a:r>
            <a:r>
              <a:rPr lang="es-ES" sz="2400" b="1" dirty="0">
                <a:solidFill>
                  <a:srgbClr val="838383"/>
                </a:solidFill>
                <a:latin typeface="Lato" charset="0"/>
                <a:cs typeface="Lato" charset="0"/>
                <a:sym typeface="Lato" charset="0"/>
              </a:rPr>
              <a:t> </a:t>
            </a:r>
            <a:r>
              <a:rPr lang="es-ES" sz="2400" b="1" dirty="0" err="1">
                <a:solidFill>
                  <a:srgbClr val="838383"/>
                </a:solidFill>
                <a:latin typeface="Lato" charset="0"/>
                <a:cs typeface="Lato" charset="0"/>
                <a:sym typeface="Lato" charset="0"/>
              </a:rPr>
              <a:t>this</a:t>
            </a:r>
            <a:r>
              <a:rPr lang="es-ES" sz="2400" b="1" dirty="0">
                <a:solidFill>
                  <a:srgbClr val="838383"/>
                </a:solidFill>
                <a:latin typeface="Lato" charset="0"/>
                <a:cs typeface="Lato" charset="0"/>
                <a:sym typeface="Lato" charset="0"/>
              </a:rPr>
              <a:t> describes </a:t>
            </a:r>
            <a:r>
              <a:rPr lang="es-ES" sz="2400" b="1" dirty="0" err="1">
                <a:solidFill>
                  <a:srgbClr val="838383"/>
                </a:solidFill>
                <a:latin typeface="Lato" charset="0"/>
                <a:cs typeface="Lato" charset="0"/>
                <a:sym typeface="Lato" charset="0"/>
              </a:rPr>
              <a:t>you</a:t>
            </a:r>
            <a:r>
              <a:rPr lang="es-ES" sz="2400" b="1" dirty="0">
                <a:solidFill>
                  <a:srgbClr val="838383"/>
                </a:solidFill>
                <a:latin typeface="Lato" charset="0"/>
                <a:cs typeface="Lato" charset="0"/>
                <a:sym typeface="Lato" charset="0"/>
              </a:rPr>
              <a:t>, </a:t>
            </a:r>
            <a:r>
              <a:rPr lang="es-ES" sz="2400" b="1" dirty="0" err="1">
                <a:solidFill>
                  <a:srgbClr val="838383"/>
                </a:solidFill>
                <a:latin typeface="Lato" charset="0"/>
                <a:cs typeface="Lato" charset="0"/>
                <a:sym typeface="Lato" charset="0"/>
              </a:rPr>
              <a:t>you</a:t>
            </a:r>
            <a:r>
              <a:rPr lang="es-ES" sz="2400" b="1" dirty="0">
                <a:solidFill>
                  <a:srgbClr val="838383"/>
                </a:solidFill>
                <a:latin typeface="Lato" charset="0"/>
                <a:cs typeface="Lato" charset="0"/>
                <a:sym typeface="Lato" charset="0"/>
              </a:rPr>
              <a:t> </a:t>
            </a:r>
            <a:r>
              <a:rPr lang="es-ES" sz="2400" b="1" dirty="0" err="1">
                <a:solidFill>
                  <a:srgbClr val="838383"/>
                </a:solidFill>
                <a:latin typeface="Lato" charset="0"/>
                <a:cs typeface="Lato" charset="0"/>
                <a:sym typeface="Lato" charset="0"/>
              </a:rPr>
              <a:t>may</a:t>
            </a:r>
            <a:r>
              <a:rPr lang="es-ES" sz="2400" b="1" dirty="0">
                <a:solidFill>
                  <a:srgbClr val="838383"/>
                </a:solidFill>
                <a:latin typeface="Lato" charset="0"/>
                <a:cs typeface="Lato" charset="0"/>
                <a:sym typeface="Lato" charset="0"/>
              </a:rPr>
              <a:t> be </a:t>
            </a:r>
            <a:r>
              <a:rPr lang="es-ES" sz="2400" b="1" dirty="0" err="1">
                <a:solidFill>
                  <a:srgbClr val="838383"/>
                </a:solidFill>
                <a:latin typeface="Lato" charset="0"/>
                <a:cs typeface="Lato" charset="0"/>
                <a:sym typeface="Lato" charset="0"/>
              </a:rPr>
              <a:t>right</a:t>
            </a:r>
            <a:r>
              <a:rPr lang="es-ES" sz="2400" b="1" dirty="0">
                <a:solidFill>
                  <a:srgbClr val="838383"/>
                </a:solidFill>
                <a:latin typeface="Lato" charset="0"/>
                <a:cs typeface="Lato" charset="0"/>
                <a:sym typeface="Lato" charset="0"/>
              </a:rPr>
              <a:t> for AirMD. </a:t>
            </a:r>
          </a:p>
        </p:txBody>
      </p:sp>
      <p:sp>
        <p:nvSpPr>
          <p:cNvPr id="38" name="AutoShape 13"/>
          <p:cNvSpPr>
            <a:spLocks/>
          </p:cNvSpPr>
          <p:nvPr/>
        </p:nvSpPr>
        <p:spPr bwMode="auto">
          <a:xfrm>
            <a:off x="13632160" y="5129808"/>
            <a:ext cx="7897961" cy="56886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gn="just" defTabSz="647700">
              <a:lnSpc>
                <a:spcPct val="120000"/>
              </a:lnSpc>
              <a:spcBef>
                <a:spcPts val="3000"/>
              </a:spcBef>
              <a:defRPr/>
            </a:pPr>
            <a:r>
              <a:rPr lang="es-ES" sz="2400" dirty="0" err="1">
                <a:solidFill>
                  <a:srgbClr val="838383"/>
                </a:solidFill>
                <a:latin typeface="Lato" charset="0"/>
                <a:cs typeface="Lato" charset="0"/>
                <a:sym typeface="Lato" charset="0"/>
              </a:rPr>
              <a:t>Qualified candidates should have:</a:t>
            </a:r>
          </a:p>
          <a:p>
            <a:pPr marL="342900" indent="-342900" algn="just" defTabSz="647700">
              <a:lnSpc>
                <a:spcPct val="120000"/>
              </a:lnSpc>
              <a:spcBef>
                <a:spcPts val="3000"/>
              </a:spcBef>
              <a:buFont typeface="Arial"/>
              <a:buChar char="•"/>
              <a:defRPr/>
            </a:pPr>
            <a:r>
              <a:rPr lang="es-ES" sz="2400" dirty="0" err="1">
                <a:solidFill>
                  <a:srgbClr val="838383"/>
                </a:solidFill>
                <a:latin typeface="Lato" charset="0"/>
                <a:cs typeface="Lato" charset="0"/>
                <a:sym typeface="Lato" charset="0"/>
              </a:rPr>
              <a:t>A strong business acumen</a:t>
            </a:r>
          </a:p>
          <a:p>
            <a:pPr marL="342900" indent="-342900" algn="just" defTabSz="647700">
              <a:lnSpc>
                <a:spcPct val="120000"/>
              </a:lnSpc>
              <a:spcBef>
                <a:spcPts val="3000"/>
              </a:spcBef>
              <a:buFont typeface="Arial"/>
              <a:buChar char="•"/>
              <a:defRPr/>
            </a:pPr>
            <a:r>
              <a:rPr lang="es-ES" sz="2400" dirty="0" err="1">
                <a:solidFill>
                  <a:srgbClr val="838383"/>
                </a:solidFill>
                <a:latin typeface="Lato" charset="0"/>
                <a:cs typeface="Lato" charset="0"/>
                <a:sym typeface="Lato" charset="0"/>
              </a:rPr>
              <a:t>Excellent customer service skills</a:t>
            </a:r>
          </a:p>
          <a:p>
            <a:pPr marL="342900" indent="-342900" algn="just" defTabSz="647700">
              <a:lnSpc>
                <a:spcPct val="120000"/>
              </a:lnSpc>
              <a:spcBef>
                <a:spcPts val="3000"/>
              </a:spcBef>
              <a:buFont typeface="Arial"/>
              <a:buChar char="•"/>
              <a:defRPr/>
            </a:pPr>
            <a:r>
              <a:rPr lang="es-ES" sz="2400" dirty="0" err="1">
                <a:solidFill>
                  <a:srgbClr val="838383"/>
                </a:solidFill>
                <a:latin typeface="Lato" charset="0"/>
                <a:cs typeface="Lato" charset="0"/>
                <a:sym typeface="Lato" charset="0"/>
              </a:rPr>
              <a:t>Demonstrate</a:t>
            </a:r>
            <a:r>
              <a:rPr lang="es-ES" sz="2400" dirty="0">
                <a:solidFill>
                  <a:srgbClr val="838383"/>
                </a:solidFill>
                <a:latin typeface="Lato" charset="0"/>
                <a:cs typeface="Lato" charset="0"/>
                <a:sym typeface="Lato" charset="0"/>
              </a:rPr>
              <a:t> </a:t>
            </a:r>
            <a:r>
              <a:rPr lang="es-ES" sz="2400" dirty="0" err="1">
                <a:solidFill>
                  <a:srgbClr val="838383"/>
                </a:solidFill>
                <a:latin typeface="Lato" charset="0"/>
                <a:cs typeface="Lato" charset="0"/>
                <a:sym typeface="Lato" charset="0"/>
              </a:rPr>
              <a:t>the</a:t>
            </a:r>
            <a:r>
              <a:rPr lang="es-ES" sz="2400" dirty="0">
                <a:solidFill>
                  <a:srgbClr val="838383"/>
                </a:solidFill>
                <a:latin typeface="Lato" charset="0"/>
                <a:cs typeface="Lato" charset="0"/>
                <a:sym typeface="Lato" charset="0"/>
              </a:rPr>
              <a:t> </a:t>
            </a:r>
            <a:r>
              <a:rPr lang="es-ES" sz="2400" dirty="0" err="1">
                <a:solidFill>
                  <a:srgbClr val="838383"/>
                </a:solidFill>
                <a:latin typeface="Lato" charset="0"/>
                <a:cs typeface="Lato" charset="0"/>
                <a:sym typeface="Lato" charset="0"/>
              </a:rPr>
              <a:t>core</a:t>
            </a:r>
            <a:r>
              <a:rPr lang="es-ES" sz="2400" dirty="0">
                <a:solidFill>
                  <a:srgbClr val="838383"/>
                </a:solidFill>
                <a:latin typeface="Lato" charset="0"/>
                <a:cs typeface="Lato" charset="0"/>
                <a:sym typeface="Lato" charset="0"/>
              </a:rPr>
              <a:t> </a:t>
            </a:r>
            <a:r>
              <a:rPr lang="es-ES" sz="2400" dirty="0" err="1">
                <a:solidFill>
                  <a:srgbClr val="838383"/>
                </a:solidFill>
                <a:latin typeface="Lato" charset="0"/>
                <a:cs typeface="Lato" charset="0"/>
                <a:sym typeface="Lato" charset="0"/>
              </a:rPr>
              <a:t>values</a:t>
            </a:r>
            <a:r>
              <a:rPr lang="es-ES" sz="2400" dirty="0">
                <a:solidFill>
                  <a:srgbClr val="838383"/>
                </a:solidFill>
                <a:latin typeface="Lato" charset="0"/>
                <a:cs typeface="Lato" charset="0"/>
                <a:sym typeface="Lato" charset="0"/>
              </a:rPr>
              <a:t> of AirMD and </a:t>
            </a:r>
            <a:r>
              <a:rPr lang="es-ES" sz="2400" dirty="0" err="1">
                <a:solidFill>
                  <a:srgbClr val="838383"/>
                </a:solidFill>
                <a:latin typeface="Lato" charset="0"/>
                <a:cs typeface="Lato" charset="0"/>
                <a:sym typeface="Lato" charset="0"/>
              </a:rPr>
              <a:t>have</a:t>
            </a:r>
            <a:r>
              <a:rPr lang="es-ES" sz="2400" dirty="0">
                <a:solidFill>
                  <a:srgbClr val="838383"/>
                </a:solidFill>
                <a:latin typeface="Lato" charset="0"/>
                <a:cs typeface="Lato" charset="0"/>
                <a:sym typeface="Lato" charset="0"/>
              </a:rPr>
              <a:t> </a:t>
            </a:r>
            <a:r>
              <a:rPr lang="es-ES" sz="2400" dirty="0" err="1">
                <a:solidFill>
                  <a:srgbClr val="838383"/>
                </a:solidFill>
                <a:latin typeface="Lato" charset="0"/>
                <a:cs typeface="Lato" charset="0"/>
                <a:sym typeface="Lato" charset="0"/>
              </a:rPr>
              <a:t>passion</a:t>
            </a:r>
            <a:r>
              <a:rPr lang="es-ES" sz="2400" dirty="0">
                <a:solidFill>
                  <a:srgbClr val="838383"/>
                </a:solidFill>
                <a:latin typeface="Lato" charset="0"/>
                <a:cs typeface="Lato" charset="0"/>
                <a:sym typeface="Lato" charset="0"/>
              </a:rPr>
              <a:t> to </a:t>
            </a:r>
            <a:r>
              <a:rPr lang="es-ES" sz="2400" dirty="0" err="1">
                <a:solidFill>
                  <a:srgbClr val="838383"/>
                </a:solidFill>
                <a:latin typeface="Lato" charset="0"/>
                <a:cs typeface="Lato" charset="0"/>
                <a:sym typeface="Lato" charset="0"/>
              </a:rPr>
              <a:t>succeed</a:t>
            </a:r>
            <a:r>
              <a:rPr lang="es-ES" sz="2400" dirty="0">
                <a:solidFill>
                  <a:srgbClr val="838383"/>
                </a:solidFill>
                <a:latin typeface="Lato" charset="0"/>
                <a:cs typeface="Lato" charset="0"/>
                <a:sym typeface="Lato" charset="0"/>
              </a:rPr>
              <a:t> </a:t>
            </a:r>
          </a:p>
          <a:p>
            <a:pPr marL="342900" indent="-342900" algn="just" defTabSz="647700">
              <a:lnSpc>
                <a:spcPct val="120000"/>
              </a:lnSpc>
              <a:spcBef>
                <a:spcPts val="3000"/>
              </a:spcBef>
              <a:buFont typeface="Arial"/>
              <a:buChar char="•"/>
              <a:defRPr/>
            </a:pPr>
            <a:r>
              <a:rPr lang="es-ES" sz="2400" dirty="0" err="1">
                <a:solidFill>
                  <a:srgbClr val="838383"/>
                </a:solidFill>
                <a:latin typeface="Lato" charset="0"/>
                <a:cs typeface="Lato" charset="0"/>
                <a:sym typeface="Lato" charset="0"/>
              </a:rPr>
              <a:t>Candidates</a:t>
            </a:r>
            <a:r>
              <a:rPr lang="es-ES" sz="2400" dirty="0">
                <a:solidFill>
                  <a:srgbClr val="838383"/>
                </a:solidFill>
                <a:latin typeface="Lato" charset="0"/>
                <a:cs typeface="Lato" charset="0"/>
                <a:sym typeface="Lato" charset="0"/>
              </a:rPr>
              <a:t> </a:t>
            </a:r>
            <a:r>
              <a:rPr lang="es-ES" sz="2400" dirty="0" err="1">
                <a:solidFill>
                  <a:srgbClr val="838383"/>
                </a:solidFill>
                <a:latin typeface="Lato" charset="0"/>
                <a:cs typeface="Lato" charset="0"/>
                <a:sym typeface="Lato" charset="0"/>
              </a:rPr>
              <a:t>must</a:t>
            </a:r>
            <a:r>
              <a:rPr lang="es-ES" sz="2400" dirty="0">
                <a:solidFill>
                  <a:srgbClr val="838383"/>
                </a:solidFill>
                <a:latin typeface="Lato" charset="0"/>
                <a:cs typeface="Lato" charset="0"/>
                <a:sym typeface="Lato" charset="0"/>
              </a:rPr>
              <a:t> be </a:t>
            </a:r>
            <a:r>
              <a:rPr lang="es-ES" sz="2400" dirty="0" err="1">
                <a:solidFill>
                  <a:srgbClr val="838383"/>
                </a:solidFill>
                <a:latin typeface="Lato" charset="0"/>
                <a:cs typeface="Lato" charset="0"/>
                <a:sym typeface="Lato" charset="0"/>
              </a:rPr>
              <a:t>able</a:t>
            </a:r>
            <a:r>
              <a:rPr lang="es-ES" sz="2400" dirty="0">
                <a:solidFill>
                  <a:srgbClr val="838383"/>
                </a:solidFill>
                <a:latin typeface="Lato" charset="0"/>
                <a:cs typeface="Lato" charset="0"/>
                <a:sym typeface="Lato" charset="0"/>
              </a:rPr>
              <a:t> to </a:t>
            </a:r>
            <a:r>
              <a:rPr lang="es-ES" sz="2400" dirty="0" err="1">
                <a:solidFill>
                  <a:srgbClr val="838383"/>
                </a:solidFill>
                <a:latin typeface="Lato" charset="0"/>
                <a:cs typeface="Lato" charset="0"/>
                <a:sym typeface="Lato" charset="0"/>
              </a:rPr>
              <a:t>meet</a:t>
            </a:r>
            <a:r>
              <a:rPr lang="es-ES" sz="2400" dirty="0">
                <a:solidFill>
                  <a:srgbClr val="838383"/>
                </a:solidFill>
                <a:latin typeface="Lato" charset="0"/>
                <a:cs typeface="Lato" charset="0"/>
                <a:sym typeface="Lato" charset="0"/>
              </a:rPr>
              <a:t> </a:t>
            </a:r>
            <a:r>
              <a:rPr lang="es-ES" sz="2400" dirty="0" err="1">
                <a:solidFill>
                  <a:srgbClr val="838383"/>
                </a:solidFill>
                <a:latin typeface="Lato" charset="0"/>
                <a:cs typeface="Lato" charset="0"/>
                <a:sym typeface="Lato" charset="0"/>
              </a:rPr>
              <a:t>the</a:t>
            </a:r>
            <a:r>
              <a:rPr lang="es-ES" sz="2400" dirty="0">
                <a:solidFill>
                  <a:srgbClr val="838383"/>
                </a:solidFill>
                <a:latin typeface="Lato" charset="0"/>
                <a:cs typeface="Lato" charset="0"/>
                <a:sym typeface="Lato" charset="0"/>
              </a:rPr>
              <a:t> AirMD </a:t>
            </a:r>
            <a:r>
              <a:rPr lang="es-ES" sz="2400" dirty="0" err="1">
                <a:solidFill>
                  <a:srgbClr val="838383"/>
                </a:solidFill>
                <a:latin typeface="Lato" charset="0"/>
                <a:cs typeface="Lato" charset="0"/>
                <a:sym typeface="Lato" charset="0"/>
              </a:rPr>
              <a:t>financial</a:t>
            </a:r>
            <a:r>
              <a:rPr lang="es-ES" sz="2400" dirty="0">
                <a:solidFill>
                  <a:srgbClr val="838383"/>
                </a:solidFill>
                <a:latin typeface="Lato" charset="0"/>
                <a:cs typeface="Lato" charset="0"/>
                <a:sym typeface="Lato" charset="0"/>
              </a:rPr>
              <a:t> </a:t>
            </a:r>
            <a:r>
              <a:rPr lang="es-ES" sz="2400" dirty="0" err="1">
                <a:solidFill>
                  <a:srgbClr val="838383"/>
                </a:solidFill>
                <a:latin typeface="Lato" charset="0"/>
                <a:cs typeface="Lato" charset="0"/>
                <a:sym typeface="Lato" charset="0"/>
              </a:rPr>
              <a:t>requirements</a:t>
            </a:r>
            <a:endParaRPr lang="es-ES" sz="2400" dirty="0">
              <a:solidFill>
                <a:srgbClr val="838383"/>
              </a:solidFill>
              <a:latin typeface="Lato" charset="0"/>
              <a:cs typeface="Lato" charset="0"/>
              <a:sym typeface="Lato" charset="0"/>
            </a:endParaRPr>
          </a:p>
          <a:p>
            <a:pPr marL="342900" indent="-342900" algn="just" defTabSz="647700">
              <a:lnSpc>
                <a:spcPct val="120000"/>
              </a:lnSpc>
              <a:spcBef>
                <a:spcPts val="3000"/>
              </a:spcBef>
              <a:buFont typeface="Arial"/>
              <a:buChar char="•"/>
              <a:defRPr/>
            </a:pPr>
            <a:r>
              <a:rPr lang="es-ES" sz="2400" dirty="0" err="1">
                <a:solidFill>
                  <a:srgbClr val="838383"/>
                </a:solidFill>
                <a:latin typeface="Lato" charset="0"/>
                <a:cs typeface="Lato" charset="0"/>
                <a:sym typeface="Lato" charset="0"/>
              </a:rPr>
              <a:t>Successfully complete the AirMD franchisee training and certification requirements</a:t>
            </a:r>
          </a:p>
        </p:txBody>
      </p:sp>
      <p:pic>
        <p:nvPicPr>
          <p:cNvPr id="45" name="Picture 44" descr="AirMD-Logo-800.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0734768" y="593304"/>
            <a:ext cx="2736304" cy="792088"/>
          </a:xfrm>
          <a:prstGeom prst="rect">
            <a:avLst/>
          </a:prstGeom>
        </p:spPr>
      </p:pic>
      <p:pic>
        <p:nvPicPr>
          <p:cNvPr id="3" name="Picture 2" descr="iStock-545268992.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758951" y="4769768"/>
            <a:ext cx="9932419" cy="6624736"/>
          </a:xfrm>
          <a:prstGeom prst="rect">
            <a:avLst/>
          </a:prstGeom>
        </p:spPr>
      </p:pic>
      <p:sp>
        <p:nvSpPr>
          <p:cNvPr id="10" name="Rectangle 3"/>
          <p:cNvSpPr>
            <a:spLocks noGrp="1"/>
          </p:cNvSpPr>
          <p:nvPr>
            <p:ph type="sldNum" sz="quarter" idx="4"/>
          </p:nvPr>
        </p:nvSpPr>
        <p:spPr bwMode="auto">
          <a:xfrm>
            <a:off x="20904968" y="12618640"/>
            <a:ext cx="874067" cy="36004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defRPr sz="2400" smtClean="0">
                <a:solidFill>
                  <a:srgbClr val="505150"/>
                </a:solidFill>
                <a:cs typeface="League Gothic" charset="0"/>
              </a:defRPr>
            </a:lvl1pPr>
          </a:lstStyle>
          <a:p>
            <a:pPr>
              <a:defRPr/>
            </a:pPr>
            <a:fld id="{545F1FC0-D7D5-4F49-8AA1-9CEE090603F7}" type="slidenum">
              <a:rPr lang="es-ES" sz="2000">
                <a:solidFill>
                  <a:srgbClr val="FFFFFF"/>
                </a:solidFill>
                <a:latin typeface="Lato"/>
                <a:cs typeface="Lato"/>
              </a:rPr>
              <a:pPr>
                <a:defRPr/>
              </a:pPr>
              <a:t>8</a:t>
            </a:fld>
            <a:endParaRPr lang="es-ES" sz="2000">
              <a:solidFill>
                <a:srgbClr val="FFFFFF"/>
              </a:solidFill>
              <a:latin typeface="Lato"/>
              <a:cs typeface="Lato"/>
            </a:endParaRPr>
          </a:p>
        </p:txBody>
      </p:sp>
    </p:spTree>
    <p:extLst>
      <p:ext uri="{BB962C8B-B14F-4D97-AF65-F5344CB8AC3E}">
        <p14:creationId xmlns:p14="http://schemas.microsoft.com/office/powerpoint/2010/main" val="287809863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9220"/>
                                        </p:tgtEl>
                                        <p:attrNameLst>
                                          <p:attrName>style.visibility</p:attrName>
                                        </p:attrNameLst>
                                      </p:cBhvr>
                                      <p:to>
                                        <p:strVal val="visible"/>
                                      </p:to>
                                    </p:set>
                                    <p:animEffect transition="in" filter="dissolve">
                                      <p:cBhvr>
                                        <p:cTn id="7" dur="500"/>
                                        <p:tgtEl>
                                          <p:spTgt spid="9220"/>
                                        </p:tgtEl>
                                      </p:cBhvr>
                                    </p:animEffect>
                                  </p:childTnLst>
                                </p:cTn>
                              </p:par>
                            </p:childTnLst>
                          </p:cTn>
                        </p:par>
                        <p:par>
                          <p:cTn id="8" fill="hold" nodeType="afterGroup">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9217"/>
                                        </p:tgtEl>
                                        <p:attrNameLst>
                                          <p:attrName>style.visibility</p:attrName>
                                        </p:attrNameLst>
                                      </p:cBhvr>
                                      <p:to>
                                        <p:strVal val="visible"/>
                                      </p:to>
                                    </p:set>
                                    <p:anim calcmode="lin" valueType="num">
                                      <p:cBhvr additive="base">
                                        <p:cTn id="11" dur="500" fill="hold"/>
                                        <p:tgtEl>
                                          <p:spTgt spid="9217"/>
                                        </p:tgtEl>
                                        <p:attrNameLst>
                                          <p:attrName>ppt_x</p:attrName>
                                        </p:attrNameLst>
                                      </p:cBhvr>
                                      <p:tavLst>
                                        <p:tav tm="0">
                                          <p:val>
                                            <p:strVal val="1+#ppt_w/2"/>
                                          </p:val>
                                        </p:tav>
                                        <p:tav tm="100000">
                                          <p:val>
                                            <p:strVal val="#ppt_x"/>
                                          </p:val>
                                        </p:tav>
                                      </p:tavLst>
                                    </p:anim>
                                    <p:anim calcmode="lin" valueType="num">
                                      <p:cBhvr additive="base">
                                        <p:cTn id="12" dur="500" fill="hold"/>
                                        <p:tgtEl>
                                          <p:spTgt spid="9217"/>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22" presetClass="entr" presetSubtype="8" fill="hold" nodeType="afterEffect">
                                  <p:stCondLst>
                                    <p:cond delay="0"/>
                                  </p:stCondLst>
                                  <p:childTnLst>
                                    <p:set>
                                      <p:cBhvr>
                                        <p:cTn id="15" dur="1" fill="hold">
                                          <p:stCondLst>
                                            <p:cond delay="0"/>
                                          </p:stCondLst>
                                        </p:cTn>
                                        <p:tgtEl>
                                          <p:spTgt spid="9218"/>
                                        </p:tgtEl>
                                        <p:attrNameLst>
                                          <p:attrName>style.visibility</p:attrName>
                                        </p:attrNameLst>
                                      </p:cBhvr>
                                      <p:to>
                                        <p:strVal val="visible"/>
                                      </p:to>
                                    </p:set>
                                    <p:animEffect transition="in" filter="wipe(left)">
                                      <p:cBhvr>
                                        <p:cTn id="16" dur="500"/>
                                        <p:tgtEl>
                                          <p:spTgt spid="9218"/>
                                        </p:tgtEl>
                                      </p:cBhvr>
                                    </p:animEffect>
                                  </p:childTnLst>
                                </p:cTn>
                              </p:par>
                            </p:childTnLst>
                          </p:cTn>
                        </p:par>
                        <p:par>
                          <p:cTn id="17" fill="hold" nodeType="afterGroup">
                            <p:stCondLst>
                              <p:cond delay="1500"/>
                            </p:stCondLst>
                            <p:childTnLst>
                              <p:par>
                                <p:cTn id="18" presetID="2" presetClass="entr" presetSubtype="2" fill="hold" grpId="0" nodeType="afterEffect">
                                  <p:stCondLst>
                                    <p:cond delay="0"/>
                                  </p:stCondLst>
                                  <p:childTnLst>
                                    <p:set>
                                      <p:cBhvr>
                                        <p:cTn id="19" dur="1" fill="hold">
                                          <p:stCondLst>
                                            <p:cond delay="0"/>
                                          </p:stCondLst>
                                        </p:cTn>
                                        <p:tgtEl>
                                          <p:spTgt spid="9229"/>
                                        </p:tgtEl>
                                        <p:attrNameLst>
                                          <p:attrName>style.visibility</p:attrName>
                                        </p:attrNameLst>
                                      </p:cBhvr>
                                      <p:to>
                                        <p:strVal val="visible"/>
                                      </p:to>
                                    </p:set>
                                    <p:anim calcmode="lin" valueType="num">
                                      <p:cBhvr additive="base">
                                        <p:cTn id="20" dur="500" fill="hold"/>
                                        <p:tgtEl>
                                          <p:spTgt spid="9229"/>
                                        </p:tgtEl>
                                        <p:attrNameLst>
                                          <p:attrName>ppt_x</p:attrName>
                                        </p:attrNameLst>
                                      </p:cBhvr>
                                      <p:tavLst>
                                        <p:tav tm="0">
                                          <p:val>
                                            <p:strVal val="1+#ppt_w/2"/>
                                          </p:val>
                                        </p:tav>
                                        <p:tav tm="100000">
                                          <p:val>
                                            <p:strVal val="#ppt_x"/>
                                          </p:val>
                                        </p:tav>
                                      </p:tavLst>
                                    </p:anim>
                                    <p:anim calcmode="lin" valueType="num">
                                      <p:cBhvr additive="base">
                                        <p:cTn id="21" dur="500" fill="hold"/>
                                        <p:tgtEl>
                                          <p:spTgt spid="9229"/>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2" fill="hold" grpId="0" nodeType="afterEffect">
                                  <p:stCondLst>
                                    <p:cond delay="0"/>
                                  </p:stCondLst>
                                  <p:childTnLst>
                                    <p:set>
                                      <p:cBhvr>
                                        <p:cTn id="24" dur="1" fill="hold">
                                          <p:stCondLst>
                                            <p:cond delay="0"/>
                                          </p:stCondLst>
                                        </p:cTn>
                                        <p:tgtEl>
                                          <p:spTgt spid="38"/>
                                        </p:tgtEl>
                                        <p:attrNameLst>
                                          <p:attrName>style.visibility</p:attrName>
                                        </p:attrNameLst>
                                      </p:cBhvr>
                                      <p:to>
                                        <p:strVal val="visible"/>
                                      </p:to>
                                    </p:set>
                                    <p:anim calcmode="lin" valueType="num">
                                      <p:cBhvr additive="base">
                                        <p:cTn id="25" dur="500" fill="hold"/>
                                        <p:tgtEl>
                                          <p:spTgt spid="38"/>
                                        </p:tgtEl>
                                        <p:attrNameLst>
                                          <p:attrName>ppt_x</p:attrName>
                                        </p:attrNameLst>
                                      </p:cBhvr>
                                      <p:tavLst>
                                        <p:tav tm="0">
                                          <p:val>
                                            <p:strVal val="1+#ppt_w/2"/>
                                          </p:val>
                                        </p:tav>
                                        <p:tav tm="100000">
                                          <p:val>
                                            <p:strVal val="#ppt_x"/>
                                          </p:val>
                                        </p:tav>
                                      </p:tavLst>
                                    </p:anim>
                                    <p:anim calcmode="lin" valueType="num">
                                      <p:cBhvr additive="base">
                                        <p:cTn id="26"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7" grpId="0" autoUpdateAnimBg="0"/>
      <p:bldP spid="9229" grpId="0" autoUpdateAnimBg="0"/>
      <p:bldP spid="38"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AutoShape 1"/>
          <p:cNvSpPr>
            <a:spLocks/>
          </p:cNvSpPr>
          <p:nvPr/>
        </p:nvSpPr>
        <p:spPr bwMode="auto">
          <a:xfrm>
            <a:off x="3046984" y="1385392"/>
            <a:ext cx="15855031" cy="57665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algn="l">
              <a:defRPr/>
            </a:pPr>
            <a:r>
              <a:rPr lang="es-ES" sz="5000" dirty="0">
                <a:solidFill>
                  <a:srgbClr val="53585F"/>
                </a:solidFill>
                <a:cs typeface="League Gothic" charset="0"/>
              </a:rPr>
              <a:t>What is the AirMD Testing and </a:t>
            </a:r>
            <a:r>
              <a:rPr lang="es-ES" sz="5000" dirty="0" err="1">
                <a:solidFill>
                  <a:srgbClr val="53585F"/>
                </a:solidFill>
                <a:cs typeface="League Gothic" charset="0"/>
              </a:rPr>
              <a:t>Evaluation</a:t>
            </a:r>
            <a:r>
              <a:rPr lang="es-ES" sz="5000" dirty="0">
                <a:solidFill>
                  <a:srgbClr val="53585F"/>
                </a:solidFill>
                <a:cs typeface="League Gothic" charset="0"/>
              </a:rPr>
              <a:t> </a:t>
            </a:r>
            <a:r>
              <a:rPr lang="es-ES" sz="5000" dirty="0" err="1">
                <a:solidFill>
                  <a:srgbClr val="53585F"/>
                </a:solidFill>
                <a:cs typeface="League Gothic" charset="0"/>
              </a:rPr>
              <a:t>Process</a:t>
            </a:r>
            <a:r>
              <a:rPr lang="es-ES" sz="5000" dirty="0">
                <a:solidFill>
                  <a:srgbClr val="53585F"/>
                </a:solidFill>
                <a:cs typeface="League Gothic" charset="0"/>
              </a:rPr>
              <a:t>?</a:t>
            </a:r>
          </a:p>
        </p:txBody>
      </p:sp>
      <p:sp>
        <p:nvSpPr>
          <p:cNvPr id="21506" name="Line 2"/>
          <p:cNvSpPr>
            <a:spLocks noChangeShapeType="1"/>
          </p:cNvSpPr>
          <p:nvPr/>
        </p:nvSpPr>
        <p:spPr bwMode="auto">
          <a:xfrm>
            <a:off x="2769171" y="2519264"/>
            <a:ext cx="18815050" cy="0"/>
          </a:xfrm>
          <a:prstGeom prst="line">
            <a:avLst/>
          </a:prstGeom>
          <a:noFill/>
          <a:ln w="25400" cap="flat" cmpd="sng">
            <a:solidFill>
              <a:srgbClr val="DCDEE0"/>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5600">
              <a:effectLst>
                <a:outerShdw blurRad="38100" dist="38100" dir="2700000" algn="tl">
                  <a:srgbClr val="DDDDDD"/>
                </a:outerShdw>
              </a:effectLst>
              <a:latin typeface="Gill Sans" charset="0"/>
              <a:cs typeface="Gill Sans" charset="0"/>
              <a:sym typeface="Gill Sans" charset="0"/>
            </a:endParaRPr>
          </a:p>
        </p:txBody>
      </p:sp>
      <p:sp>
        <p:nvSpPr>
          <p:cNvPr id="21508" name="AutoShape 4"/>
          <p:cNvSpPr>
            <a:spLocks/>
          </p:cNvSpPr>
          <p:nvPr/>
        </p:nvSpPr>
        <p:spPr bwMode="auto">
          <a:xfrm>
            <a:off x="2718371" y="1038126"/>
            <a:ext cx="157163" cy="128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solidFill>
            <a:srgbClr val="00A7E1"/>
          </a:solidFill>
          <a:ln>
            <a:noFill/>
          </a:ln>
          <a:effectLst/>
        </p:spPr>
        <p:txBody>
          <a:bodyPr lIns="0" tIns="0" rIns="0" bIns="0" anchor="ctr"/>
          <a:lstStyle/>
          <a:p>
            <a:pPr>
              <a:defRPr/>
            </a:pPr>
            <a:endParaRPr lang="es-ES" sz="5600">
              <a:effectLst>
                <a:outerShdw blurRad="38100" dist="38100" dir="2700000" algn="tl">
                  <a:srgbClr val="000000"/>
                </a:outerShdw>
              </a:effectLst>
              <a:latin typeface="Gill Sans" charset="0"/>
              <a:cs typeface="Gill Sans" charset="0"/>
              <a:sym typeface="Gill Sans" charset="0"/>
            </a:endParaRPr>
          </a:p>
        </p:txBody>
      </p:sp>
      <p:sp>
        <p:nvSpPr>
          <p:cNvPr id="21509" name="AutoShape 5"/>
          <p:cNvSpPr>
            <a:spLocks/>
          </p:cNvSpPr>
          <p:nvPr/>
        </p:nvSpPr>
        <p:spPr bwMode="auto">
          <a:xfrm>
            <a:off x="2922141" y="6065912"/>
            <a:ext cx="3582988" cy="24050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22"/>
                </a:moveTo>
                <a:lnTo>
                  <a:pt x="12190" y="0"/>
                </a:lnTo>
                <a:lnTo>
                  <a:pt x="12190" y="3144"/>
                </a:lnTo>
                <a:lnTo>
                  <a:pt x="0" y="3144"/>
                </a:lnTo>
                <a:lnTo>
                  <a:pt x="0" y="18455"/>
                </a:lnTo>
                <a:lnTo>
                  <a:pt x="12190" y="18455"/>
                </a:lnTo>
                <a:lnTo>
                  <a:pt x="12190" y="21599"/>
                </a:lnTo>
                <a:lnTo>
                  <a:pt x="21600" y="10822"/>
                </a:lnTo>
                <a:close/>
              </a:path>
            </a:pathLst>
          </a:custGeom>
          <a:solidFill>
            <a:srgbClr val="DEDEDE"/>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45719" tIns="45719" rIns="45719" bIns="45719"/>
          <a:lstStyle/>
          <a:p>
            <a:pPr algn="l" defTabSz="914400">
              <a:defRPr/>
            </a:pPr>
            <a:endParaRPr lang="es-ES" sz="1800">
              <a:solidFill>
                <a:srgbClr val="000000"/>
              </a:solidFill>
              <a:latin typeface="Calibri" charset="0"/>
              <a:cs typeface="Calibri" charset="0"/>
              <a:sym typeface="Calibri" charset="0"/>
            </a:endParaRPr>
          </a:p>
        </p:txBody>
      </p:sp>
      <p:sp>
        <p:nvSpPr>
          <p:cNvPr id="21510" name="AutoShape 6"/>
          <p:cNvSpPr>
            <a:spLocks/>
          </p:cNvSpPr>
          <p:nvPr/>
        </p:nvSpPr>
        <p:spPr bwMode="auto">
          <a:xfrm>
            <a:off x="2063304" y="6381825"/>
            <a:ext cx="1703387" cy="174625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00A7E1"/>
          </a:solidFill>
          <a:ln>
            <a:noFill/>
          </a:ln>
          <a:effectLst/>
        </p:spPr>
        <p:txBody>
          <a:bodyPr lIns="45719" tIns="45719" rIns="45719" bIns="45719"/>
          <a:lstStyle/>
          <a:p>
            <a:pPr algn="l" defTabSz="914400">
              <a:defRPr/>
            </a:pPr>
            <a:endParaRPr lang="es-ES" sz="1800">
              <a:solidFill>
                <a:srgbClr val="000000"/>
              </a:solidFill>
              <a:latin typeface="Calibri" charset="0"/>
              <a:cs typeface="Calibri" charset="0"/>
              <a:sym typeface="Calibri" charset="0"/>
            </a:endParaRPr>
          </a:p>
        </p:txBody>
      </p:sp>
      <p:sp>
        <p:nvSpPr>
          <p:cNvPr id="21511" name="AutoShape 7"/>
          <p:cNvSpPr>
            <a:spLocks/>
          </p:cNvSpPr>
          <p:nvPr/>
        </p:nvSpPr>
        <p:spPr bwMode="auto">
          <a:xfrm>
            <a:off x="7727504" y="6065912"/>
            <a:ext cx="3586162" cy="24050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22"/>
                </a:moveTo>
                <a:lnTo>
                  <a:pt x="12198" y="0"/>
                </a:lnTo>
                <a:lnTo>
                  <a:pt x="12198" y="3144"/>
                </a:lnTo>
                <a:lnTo>
                  <a:pt x="0" y="3144"/>
                </a:lnTo>
                <a:lnTo>
                  <a:pt x="0" y="18455"/>
                </a:lnTo>
                <a:lnTo>
                  <a:pt x="12198" y="18455"/>
                </a:lnTo>
                <a:lnTo>
                  <a:pt x="12198" y="21599"/>
                </a:lnTo>
                <a:lnTo>
                  <a:pt x="21599" y="10822"/>
                </a:lnTo>
                <a:close/>
              </a:path>
            </a:pathLst>
          </a:custGeom>
          <a:solidFill>
            <a:srgbClr val="DEDEDE"/>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45719" tIns="45719" rIns="45719" bIns="45719"/>
          <a:lstStyle/>
          <a:p>
            <a:pPr algn="l" defTabSz="914400">
              <a:defRPr/>
            </a:pPr>
            <a:endParaRPr lang="es-ES" sz="1800">
              <a:solidFill>
                <a:srgbClr val="000000"/>
              </a:solidFill>
              <a:latin typeface="Calibri" charset="0"/>
              <a:cs typeface="Calibri" charset="0"/>
              <a:sym typeface="Calibri" charset="0"/>
            </a:endParaRPr>
          </a:p>
        </p:txBody>
      </p:sp>
      <p:sp>
        <p:nvSpPr>
          <p:cNvPr id="21512" name="AutoShape 8"/>
          <p:cNvSpPr>
            <a:spLocks/>
          </p:cNvSpPr>
          <p:nvPr/>
        </p:nvSpPr>
        <p:spPr bwMode="auto">
          <a:xfrm>
            <a:off x="6871841" y="6381825"/>
            <a:ext cx="1700213" cy="174625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4D9C20"/>
          </a:solidFill>
          <a:ln>
            <a:noFill/>
          </a:ln>
          <a:effectLst/>
        </p:spPr>
        <p:txBody>
          <a:bodyPr lIns="45719" tIns="45719" rIns="45719" bIns="45719"/>
          <a:lstStyle/>
          <a:p>
            <a:pPr algn="l" defTabSz="914400">
              <a:defRPr/>
            </a:pPr>
            <a:endParaRPr lang="es-ES" sz="1800">
              <a:solidFill>
                <a:srgbClr val="000000"/>
              </a:solidFill>
              <a:latin typeface="Calibri" charset="0"/>
              <a:cs typeface="Calibri" charset="0"/>
              <a:sym typeface="Calibri" charset="0"/>
            </a:endParaRPr>
          </a:p>
        </p:txBody>
      </p:sp>
      <p:sp>
        <p:nvSpPr>
          <p:cNvPr id="21513" name="AutoShape 9"/>
          <p:cNvSpPr>
            <a:spLocks/>
          </p:cNvSpPr>
          <p:nvPr/>
        </p:nvSpPr>
        <p:spPr bwMode="auto">
          <a:xfrm>
            <a:off x="17032907" y="6057553"/>
            <a:ext cx="3582988" cy="24050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22"/>
                </a:moveTo>
                <a:lnTo>
                  <a:pt x="12209" y="0"/>
                </a:lnTo>
                <a:lnTo>
                  <a:pt x="12209" y="3144"/>
                </a:lnTo>
                <a:lnTo>
                  <a:pt x="0" y="3144"/>
                </a:lnTo>
                <a:lnTo>
                  <a:pt x="0" y="18455"/>
                </a:lnTo>
                <a:lnTo>
                  <a:pt x="12209" y="18455"/>
                </a:lnTo>
                <a:lnTo>
                  <a:pt x="12209" y="21599"/>
                </a:lnTo>
                <a:lnTo>
                  <a:pt x="21600" y="10822"/>
                </a:lnTo>
                <a:close/>
              </a:path>
            </a:pathLst>
          </a:custGeom>
          <a:solidFill>
            <a:srgbClr val="DEDEDE"/>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45719" tIns="45719" rIns="45719" bIns="45719"/>
          <a:lstStyle/>
          <a:p>
            <a:pPr algn="l" defTabSz="914400">
              <a:defRPr/>
            </a:pPr>
            <a:endParaRPr lang="es-ES" sz="1800">
              <a:solidFill>
                <a:srgbClr val="000000"/>
              </a:solidFill>
              <a:latin typeface="Calibri" charset="0"/>
              <a:cs typeface="Calibri" charset="0"/>
              <a:sym typeface="Calibri" charset="0"/>
            </a:endParaRPr>
          </a:p>
        </p:txBody>
      </p:sp>
      <p:sp>
        <p:nvSpPr>
          <p:cNvPr id="21514" name="AutoShape 10"/>
          <p:cNvSpPr>
            <a:spLocks/>
          </p:cNvSpPr>
          <p:nvPr/>
        </p:nvSpPr>
        <p:spPr bwMode="auto">
          <a:xfrm>
            <a:off x="16441291" y="6381825"/>
            <a:ext cx="1697038" cy="174625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00A7E1"/>
          </a:solidFill>
          <a:ln>
            <a:noFill/>
          </a:ln>
          <a:effectLst/>
        </p:spPr>
        <p:txBody>
          <a:bodyPr lIns="45719" tIns="45719" rIns="45719" bIns="45719"/>
          <a:lstStyle/>
          <a:p>
            <a:pPr algn="l" defTabSz="914400">
              <a:defRPr/>
            </a:pPr>
            <a:endParaRPr lang="es-ES" sz="1800">
              <a:solidFill>
                <a:srgbClr val="000000"/>
              </a:solidFill>
              <a:latin typeface="Calibri" charset="0"/>
              <a:cs typeface="Calibri" charset="0"/>
              <a:sym typeface="Calibri" charset="0"/>
            </a:endParaRPr>
          </a:p>
        </p:txBody>
      </p:sp>
      <p:sp>
        <p:nvSpPr>
          <p:cNvPr id="21515" name="AutoShape 11"/>
          <p:cNvSpPr>
            <a:spLocks/>
          </p:cNvSpPr>
          <p:nvPr/>
        </p:nvSpPr>
        <p:spPr bwMode="auto">
          <a:xfrm>
            <a:off x="12496354" y="6065912"/>
            <a:ext cx="3579812" cy="24050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22"/>
                </a:moveTo>
                <a:lnTo>
                  <a:pt x="12201" y="0"/>
                </a:lnTo>
                <a:lnTo>
                  <a:pt x="12201" y="3144"/>
                </a:lnTo>
                <a:lnTo>
                  <a:pt x="0" y="3144"/>
                </a:lnTo>
                <a:lnTo>
                  <a:pt x="0" y="18455"/>
                </a:lnTo>
                <a:lnTo>
                  <a:pt x="12201" y="18455"/>
                </a:lnTo>
                <a:lnTo>
                  <a:pt x="12201" y="21599"/>
                </a:lnTo>
                <a:lnTo>
                  <a:pt x="21600" y="10822"/>
                </a:lnTo>
                <a:close/>
              </a:path>
            </a:pathLst>
          </a:custGeom>
          <a:solidFill>
            <a:srgbClr val="DEDEDE"/>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45719" tIns="45719" rIns="45719" bIns="45719"/>
          <a:lstStyle/>
          <a:p>
            <a:pPr algn="l" defTabSz="914400">
              <a:defRPr/>
            </a:pPr>
            <a:endParaRPr lang="es-ES" sz="1800">
              <a:solidFill>
                <a:srgbClr val="000000"/>
              </a:solidFill>
              <a:latin typeface="Calibri" charset="0"/>
              <a:cs typeface="Calibri" charset="0"/>
              <a:sym typeface="Calibri" charset="0"/>
            </a:endParaRPr>
          </a:p>
        </p:txBody>
      </p:sp>
      <p:sp>
        <p:nvSpPr>
          <p:cNvPr id="21516" name="AutoShape 12"/>
          <p:cNvSpPr>
            <a:spLocks/>
          </p:cNvSpPr>
          <p:nvPr/>
        </p:nvSpPr>
        <p:spPr bwMode="auto">
          <a:xfrm>
            <a:off x="11631166" y="6381825"/>
            <a:ext cx="1703388" cy="174625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6D6E70"/>
          </a:solidFill>
          <a:ln>
            <a:noFill/>
          </a:ln>
          <a:effectLst/>
        </p:spPr>
        <p:txBody>
          <a:bodyPr lIns="45719" tIns="45719" rIns="45719" bIns="45719"/>
          <a:lstStyle/>
          <a:p>
            <a:pPr algn="l" defTabSz="914400">
              <a:defRPr/>
            </a:pPr>
            <a:endParaRPr lang="es-ES" sz="1800">
              <a:solidFill>
                <a:srgbClr val="000000"/>
              </a:solidFill>
              <a:latin typeface="Calibri" charset="0"/>
              <a:cs typeface="Calibri" charset="0"/>
              <a:sym typeface="Calibri" charset="0"/>
            </a:endParaRPr>
          </a:p>
        </p:txBody>
      </p:sp>
      <p:sp>
        <p:nvSpPr>
          <p:cNvPr id="21517" name="AutoShape 13"/>
          <p:cNvSpPr>
            <a:spLocks/>
          </p:cNvSpPr>
          <p:nvPr/>
        </p:nvSpPr>
        <p:spPr bwMode="auto">
          <a:xfrm>
            <a:off x="12124879" y="6899350"/>
            <a:ext cx="723900" cy="7159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59" y="0"/>
                  <a:pt x="0" y="4859"/>
                  <a:pt x="0" y="10800"/>
                </a:cubicBezTo>
                <a:cubicBezTo>
                  <a:pt x="0" y="16739"/>
                  <a:pt x="4859" y="21600"/>
                  <a:pt x="10800" y="21600"/>
                </a:cubicBezTo>
                <a:cubicBezTo>
                  <a:pt x="16739" y="21600"/>
                  <a:pt x="21600" y="16739"/>
                  <a:pt x="21600" y="10800"/>
                </a:cubicBezTo>
                <a:cubicBezTo>
                  <a:pt x="21600" y="4859"/>
                  <a:pt x="16739" y="0"/>
                  <a:pt x="10800" y="0"/>
                </a:cubicBezTo>
                <a:close/>
                <a:moveTo>
                  <a:pt x="14939" y="4319"/>
                </a:moveTo>
                <a:cubicBezTo>
                  <a:pt x="15659" y="3779"/>
                  <a:pt x="15659" y="3779"/>
                  <a:pt x="15659" y="3779"/>
                </a:cubicBezTo>
                <a:cubicBezTo>
                  <a:pt x="15659" y="3779"/>
                  <a:pt x="15299" y="3059"/>
                  <a:pt x="15479" y="2519"/>
                </a:cubicBezTo>
                <a:cubicBezTo>
                  <a:pt x="15659" y="2519"/>
                  <a:pt x="16379" y="2879"/>
                  <a:pt x="16919" y="3599"/>
                </a:cubicBezTo>
                <a:cubicBezTo>
                  <a:pt x="16559" y="5219"/>
                  <a:pt x="15479" y="5039"/>
                  <a:pt x="15479" y="5039"/>
                </a:cubicBezTo>
                <a:cubicBezTo>
                  <a:pt x="15479" y="5039"/>
                  <a:pt x="14759" y="5039"/>
                  <a:pt x="14939" y="4319"/>
                </a:cubicBezTo>
                <a:close/>
                <a:moveTo>
                  <a:pt x="8459" y="13859"/>
                </a:moveTo>
                <a:cubicBezTo>
                  <a:pt x="8279" y="14039"/>
                  <a:pt x="8099" y="14579"/>
                  <a:pt x="7919" y="15119"/>
                </a:cubicBezTo>
                <a:cubicBezTo>
                  <a:pt x="7739" y="15479"/>
                  <a:pt x="7559" y="15660"/>
                  <a:pt x="7379" y="15839"/>
                </a:cubicBezTo>
                <a:cubicBezTo>
                  <a:pt x="7019" y="16019"/>
                  <a:pt x="7019" y="16379"/>
                  <a:pt x="7019" y="16379"/>
                </a:cubicBezTo>
                <a:cubicBezTo>
                  <a:pt x="6839" y="17099"/>
                  <a:pt x="6839" y="17099"/>
                  <a:pt x="6839" y="17099"/>
                </a:cubicBezTo>
                <a:cubicBezTo>
                  <a:pt x="6839" y="17099"/>
                  <a:pt x="7019" y="17819"/>
                  <a:pt x="7200" y="17999"/>
                </a:cubicBezTo>
                <a:cubicBezTo>
                  <a:pt x="7200" y="18360"/>
                  <a:pt x="6659" y="19799"/>
                  <a:pt x="6659" y="19799"/>
                </a:cubicBezTo>
                <a:cubicBezTo>
                  <a:pt x="6120" y="19620"/>
                  <a:pt x="5940" y="19079"/>
                  <a:pt x="5760" y="18719"/>
                </a:cubicBezTo>
                <a:cubicBezTo>
                  <a:pt x="5760" y="18360"/>
                  <a:pt x="5399" y="18179"/>
                  <a:pt x="5579" y="17819"/>
                </a:cubicBezTo>
                <a:cubicBezTo>
                  <a:pt x="5579" y="17279"/>
                  <a:pt x="5219" y="17099"/>
                  <a:pt x="5039" y="16919"/>
                </a:cubicBezTo>
                <a:cubicBezTo>
                  <a:pt x="4859" y="16559"/>
                  <a:pt x="4679" y="16199"/>
                  <a:pt x="4679" y="16019"/>
                </a:cubicBezTo>
                <a:cubicBezTo>
                  <a:pt x="4679" y="15839"/>
                  <a:pt x="4139" y="15479"/>
                  <a:pt x="4139" y="15479"/>
                </a:cubicBezTo>
                <a:cubicBezTo>
                  <a:pt x="4139" y="15479"/>
                  <a:pt x="3239" y="14940"/>
                  <a:pt x="3060" y="14759"/>
                </a:cubicBezTo>
                <a:cubicBezTo>
                  <a:pt x="2880" y="14579"/>
                  <a:pt x="2699" y="13859"/>
                  <a:pt x="2699" y="13499"/>
                </a:cubicBezTo>
                <a:cubicBezTo>
                  <a:pt x="2699" y="13139"/>
                  <a:pt x="2880" y="12239"/>
                  <a:pt x="2880" y="12239"/>
                </a:cubicBezTo>
                <a:cubicBezTo>
                  <a:pt x="2880" y="12239"/>
                  <a:pt x="3239" y="11879"/>
                  <a:pt x="3060" y="11699"/>
                </a:cubicBezTo>
                <a:cubicBezTo>
                  <a:pt x="2699" y="11519"/>
                  <a:pt x="2699" y="10800"/>
                  <a:pt x="2699" y="10800"/>
                </a:cubicBezTo>
                <a:cubicBezTo>
                  <a:pt x="2339" y="10439"/>
                  <a:pt x="2339" y="10439"/>
                  <a:pt x="2339" y="10439"/>
                </a:cubicBezTo>
                <a:cubicBezTo>
                  <a:pt x="2339" y="10439"/>
                  <a:pt x="1979" y="9899"/>
                  <a:pt x="1800" y="9719"/>
                </a:cubicBezTo>
                <a:cubicBezTo>
                  <a:pt x="1800" y="9359"/>
                  <a:pt x="1800" y="9180"/>
                  <a:pt x="1979" y="8999"/>
                </a:cubicBezTo>
                <a:cubicBezTo>
                  <a:pt x="1979" y="8819"/>
                  <a:pt x="1800" y="8279"/>
                  <a:pt x="1800" y="8099"/>
                </a:cubicBezTo>
                <a:cubicBezTo>
                  <a:pt x="3600" y="3599"/>
                  <a:pt x="6659" y="2699"/>
                  <a:pt x="6659" y="2699"/>
                </a:cubicBezTo>
                <a:cubicBezTo>
                  <a:pt x="6839" y="3599"/>
                  <a:pt x="6839" y="3599"/>
                  <a:pt x="6839" y="3599"/>
                </a:cubicBezTo>
                <a:cubicBezTo>
                  <a:pt x="6839" y="3599"/>
                  <a:pt x="6299" y="3779"/>
                  <a:pt x="6120" y="3779"/>
                </a:cubicBezTo>
                <a:cubicBezTo>
                  <a:pt x="5760" y="3599"/>
                  <a:pt x="5579" y="3599"/>
                  <a:pt x="5579" y="3599"/>
                </a:cubicBezTo>
                <a:cubicBezTo>
                  <a:pt x="5219" y="4139"/>
                  <a:pt x="5219" y="4139"/>
                  <a:pt x="5219" y="4139"/>
                </a:cubicBezTo>
                <a:cubicBezTo>
                  <a:pt x="5219" y="4139"/>
                  <a:pt x="5039" y="4499"/>
                  <a:pt x="5039" y="4679"/>
                </a:cubicBezTo>
                <a:cubicBezTo>
                  <a:pt x="5039" y="4859"/>
                  <a:pt x="5219" y="5219"/>
                  <a:pt x="5219" y="5219"/>
                </a:cubicBezTo>
                <a:cubicBezTo>
                  <a:pt x="5219" y="5219"/>
                  <a:pt x="5760" y="5219"/>
                  <a:pt x="5760" y="5039"/>
                </a:cubicBezTo>
                <a:cubicBezTo>
                  <a:pt x="5760" y="4859"/>
                  <a:pt x="5760" y="4679"/>
                  <a:pt x="5760" y="4679"/>
                </a:cubicBezTo>
                <a:cubicBezTo>
                  <a:pt x="5579" y="4319"/>
                  <a:pt x="5579" y="4319"/>
                  <a:pt x="5579" y="4319"/>
                </a:cubicBezTo>
                <a:cubicBezTo>
                  <a:pt x="5579" y="4319"/>
                  <a:pt x="6120" y="4139"/>
                  <a:pt x="7200" y="4319"/>
                </a:cubicBezTo>
                <a:cubicBezTo>
                  <a:pt x="8459" y="4319"/>
                  <a:pt x="7919" y="5219"/>
                  <a:pt x="8459" y="5399"/>
                </a:cubicBezTo>
                <a:cubicBezTo>
                  <a:pt x="8999" y="5580"/>
                  <a:pt x="8099" y="6299"/>
                  <a:pt x="7919" y="6659"/>
                </a:cubicBezTo>
                <a:cubicBezTo>
                  <a:pt x="7739" y="7019"/>
                  <a:pt x="7379" y="6119"/>
                  <a:pt x="7379" y="6119"/>
                </a:cubicBezTo>
                <a:cubicBezTo>
                  <a:pt x="7379" y="6119"/>
                  <a:pt x="7739" y="5759"/>
                  <a:pt x="7200" y="5759"/>
                </a:cubicBezTo>
                <a:cubicBezTo>
                  <a:pt x="6659" y="5580"/>
                  <a:pt x="6299" y="6479"/>
                  <a:pt x="6659" y="6479"/>
                </a:cubicBezTo>
                <a:cubicBezTo>
                  <a:pt x="6839" y="6479"/>
                  <a:pt x="7200" y="6839"/>
                  <a:pt x="7019" y="7019"/>
                </a:cubicBezTo>
                <a:cubicBezTo>
                  <a:pt x="7019" y="7199"/>
                  <a:pt x="7019" y="7199"/>
                  <a:pt x="6839" y="7739"/>
                </a:cubicBezTo>
                <a:cubicBezTo>
                  <a:pt x="6479" y="8279"/>
                  <a:pt x="6120" y="8639"/>
                  <a:pt x="6120" y="8639"/>
                </a:cubicBezTo>
                <a:cubicBezTo>
                  <a:pt x="6120" y="8639"/>
                  <a:pt x="5760" y="8459"/>
                  <a:pt x="5940" y="8819"/>
                </a:cubicBezTo>
                <a:cubicBezTo>
                  <a:pt x="6120" y="9180"/>
                  <a:pt x="5940" y="9719"/>
                  <a:pt x="5940" y="9899"/>
                </a:cubicBezTo>
                <a:cubicBezTo>
                  <a:pt x="5940" y="10259"/>
                  <a:pt x="5219" y="9719"/>
                  <a:pt x="5219" y="9180"/>
                </a:cubicBezTo>
                <a:cubicBezTo>
                  <a:pt x="5039" y="8639"/>
                  <a:pt x="4499" y="9180"/>
                  <a:pt x="4319" y="9180"/>
                </a:cubicBezTo>
                <a:cubicBezTo>
                  <a:pt x="4139" y="9180"/>
                  <a:pt x="3779" y="8999"/>
                  <a:pt x="3779" y="8819"/>
                </a:cubicBezTo>
                <a:cubicBezTo>
                  <a:pt x="3600" y="8639"/>
                  <a:pt x="2699" y="9359"/>
                  <a:pt x="2519" y="9359"/>
                </a:cubicBezTo>
                <a:cubicBezTo>
                  <a:pt x="2339" y="9539"/>
                  <a:pt x="2339" y="9899"/>
                  <a:pt x="2699" y="9719"/>
                </a:cubicBezTo>
                <a:cubicBezTo>
                  <a:pt x="3060" y="9539"/>
                  <a:pt x="3419" y="9719"/>
                  <a:pt x="3419" y="10079"/>
                </a:cubicBezTo>
                <a:cubicBezTo>
                  <a:pt x="3239" y="10439"/>
                  <a:pt x="2880" y="10259"/>
                  <a:pt x="2880" y="10439"/>
                </a:cubicBezTo>
                <a:cubicBezTo>
                  <a:pt x="3060" y="10800"/>
                  <a:pt x="3419" y="10979"/>
                  <a:pt x="3419" y="11339"/>
                </a:cubicBezTo>
                <a:cubicBezTo>
                  <a:pt x="3600" y="11699"/>
                  <a:pt x="4499" y="11339"/>
                  <a:pt x="4859" y="11160"/>
                </a:cubicBezTo>
                <a:cubicBezTo>
                  <a:pt x="5039" y="11160"/>
                  <a:pt x="5940" y="10979"/>
                  <a:pt x="5940" y="11339"/>
                </a:cubicBezTo>
                <a:cubicBezTo>
                  <a:pt x="6120" y="11699"/>
                  <a:pt x="7019" y="11879"/>
                  <a:pt x="7379" y="11879"/>
                </a:cubicBezTo>
                <a:cubicBezTo>
                  <a:pt x="7739" y="12059"/>
                  <a:pt x="8279" y="12059"/>
                  <a:pt x="8819" y="12419"/>
                </a:cubicBezTo>
                <a:cubicBezTo>
                  <a:pt x="9179" y="12959"/>
                  <a:pt x="8459" y="13679"/>
                  <a:pt x="8459" y="13859"/>
                </a:cubicBezTo>
                <a:close/>
                <a:moveTo>
                  <a:pt x="10619" y="2519"/>
                </a:moveTo>
                <a:cubicBezTo>
                  <a:pt x="10439" y="3059"/>
                  <a:pt x="9719" y="3599"/>
                  <a:pt x="9899" y="3779"/>
                </a:cubicBezTo>
                <a:cubicBezTo>
                  <a:pt x="9899" y="3959"/>
                  <a:pt x="9899" y="4859"/>
                  <a:pt x="9179" y="4139"/>
                </a:cubicBezTo>
                <a:cubicBezTo>
                  <a:pt x="8459" y="3419"/>
                  <a:pt x="7739" y="3239"/>
                  <a:pt x="7919" y="2699"/>
                </a:cubicBezTo>
                <a:cubicBezTo>
                  <a:pt x="7919" y="2519"/>
                  <a:pt x="8639" y="2519"/>
                  <a:pt x="8639" y="2339"/>
                </a:cubicBezTo>
                <a:cubicBezTo>
                  <a:pt x="9540" y="1259"/>
                  <a:pt x="11159" y="1439"/>
                  <a:pt x="11339" y="1799"/>
                </a:cubicBezTo>
                <a:cubicBezTo>
                  <a:pt x="10980" y="2159"/>
                  <a:pt x="10619" y="1979"/>
                  <a:pt x="10619" y="2519"/>
                </a:cubicBezTo>
                <a:close/>
                <a:moveTo>
                  <a:pt x="19259" y="11160"/>
                </a:moveTo>
                <a:cubicBezTo>
                  <a:pt x="19259" y="11160"/>
                  <a:pt x="19619" y="11699"/>
                  <a:pt x="20159" y="11699"/>
                </a:cubicBezTo>
                <a:cubicBezTo>
                  <a:pt x="19799" y="15660"/>
                  <a:pt x="16559" y="18360"/>
                  <a:pt x="16559" y="18360"/>
                </a:cubicBezTo>
                <a:cubicBezTo>
                  <a:pt x="16019" y="17819"/>
                  <a:pt x="16199" y="17279"/>
                  <a:pt x="16199" y="17279"/>
                </a:cubicBezTo>
                <a:cubicBezTo>
                  <a:pt x="16379" y="16559"/>
                  <a:pt x="16379" y="16559"/>
                  <a:pt x="16379" y="16559"/>
                </a:cubicBezTo>
                <a:cubicBezTo>
                  <a:pt x="16379" y="15299"/>
                  <a:pt x="16379" y="15299"/>
                  <a:pt x="16379" y="15299"/>
                </a:cubicBezTo>
                <a:cubicBezTo>
                  <a:pt x="16379" y="15299"/>
                  <a:pt x="16379" y="13859"/>
                  <a:pt x="15119" y="14579"/>
                </a:cubicBezTo>
                <a:cubicBezTo>
                  <a:pt x="13859" y="14940"/>
                  <a:pt x="14400" y="14940"/>
                  <a:pt x="12959" y="14940"/>
                </a:cubicBezTo>
                <a:cubicBezTo>
                  <a:pt x="11520" y="15119"/>
                  <a:pt x="11880" y="12059"/>
                  <a:pt x="11880" y="12059"/>
                </a:cubicBezTo>
                <a:cubicBezTo>
                  <a:pt x="11880" y="7739"/>
                  <a:pt x="15119" y="10979"/>
                  <a:pt x="15119" y="10979"/>
                </a:cubicBezTo>
                <a:cubicBezTo>
                  <a:pt x="17099" y="12419"/>
                  <a:pt x="17459" y="10079"/>
                  <a:pt x="17459" y="10079"/>
                </a:cubicBezTo>
                <a:cubicBezTo>
                  <a:pt x="18719" y="9539"/>
                  <a:pt x="18719" y="9539"/>
                  <a:pt x="18719" y="9539"/>
                </a:cubicBezTo>
                <a:cubicBezTo>
                  <a:pt x="18899" y="8819"/>
                  <a:pt x="18899" y="8819"/>
                  <a:pt x="18899" y="8819"/>
                </a:cubicBezTo>
                <a:cubicBezTo>
                  <a:pt x="18719" y="7919"/>
                  <a:pt x="18719" y="7919"/>
                  <a:pt x="18719" y="7919"/>
                </a:cubicBezTo>
                <a:cubicBezTo>
                  <a:pt x="16739" y="7019"/>
                  <a:pt x="16739" y="7019"/>
                  <a:pt x="16739" y="7019"/>
                </a:cubicBezTo>
                <a:cubicBezTo>
                  <a:pt x="16739" y="7019"/>
                  <a:pt x="16379" y="7739"/>
                  <a:pt x="16919" y="8639"/>
                </a:cubicBezTo>
                <a:cubicBezTo>
                  <a:pt x="16919" y="8639"/>
                  <a:pt x="16739" y="9539"/>
                  <a:pt x="16379" y="9359"/>
                </a:cubicBezTo>
                <a:cubicBezTo>
                  <a:pt x="15119" y="8639"/>
                  <a:pt x="15119" y="8639"/>
                  <a:pt x="15119" y="8639"/>
                </a:cubicBezTo>
                <a:cubicBezTo>
                  <a:pt x="15119" y="8639"/>
                  <a:pt x="14759" y="8459"/>
                  <a:pt x="14220" y="8819"/>
                </a:cubicBezTo>
                <a:cubicBezTo>
                  <a:pt x="13500" y="9359"/>
                  <a:pt x="12419" y="8819"/>
                  <a:pt x="12419" y="8819"/>
                </a:cubicBezTo>
                <a:cubicBezTo>
                  <a:pt x="12419" y="8819"/>
                  <a:pt x="12419" y="8279"/>
                  <a:pt x="13139" y="7919"/>
                </a:cubicBezTo>
                <a:cubicBezTo>
                  <a:pt x="13679" y="7559"/>
                  <a:pt x="13679" y="7559"/>
                  <a:pt x="13679" y="7559"/>
                </a:cubicBezTo>
                <a:cubicBezTo>
                  <a:pt x="13679" y="7559"/>
                  <a:pt x="13500" y="6839"/>
                  <a:pt x="13679" y="6299"/>
                </a:cubicBezTo>
                <a:cubicBezTo>
                  <a:pt x="13859" y="5759"/>
                  <a:pt x="14039" y="6299"/>
                  <a:pt x="14579" y="5939"/>
                </a:cubicBezTo>
                <a:cubicBezTo>
                  <a:pt x="15119" y="5580"/>
                  <a:pt x="15479" y="6659"/>
                  <a:pt x="16199" y="6479"/>
                </a:cubicBezTo>
                <a:cubicBezTo>
                  <a:pt x="16919" y="6479"/>
                  <a:pt x="16559" y="6299"/>
                  <a:pt x="17099" y="5939"/>
                </a:cubicBezTo>
                <a:cubicBezTo>
                  <a:pt x="17639" y="5759"/>
                  <a:pt x="17999" y="6479"/>
                  <a:pt x="17999" y="6479"/>
                </a:cubicBezTo>
                <a:cubicBezTo>
                  <a:pt x="19080" y="6659"/>
                  <a:pt x="19080" y="6659"/>
                  <a:pt x="19080" y="6659"/>
                </a:cubicBezTo>
                <a:cubicBezTo>
                  <a:pt x="19080" y="6659"/>
                  <a:pt x="18899" y="5399"/>
                  <a:pt x="18899" y="5759"/>
                </a:cubicBezTo>
                <a:cubicBezTo>
                  <a:pt x="19619" y="6839"/>
                  <a:pt x="20520" y="9899"/>
                  <a:pt x="20159" y="10439"/>
                </a:cubicBezTo>
                <a:cubicBezTo>
                  <a:pt x="19979" y="10259"/>
                  <a:pt x="19799" y="10259"/>
                  <a:pt x="19799" y="10259"/>
                </a:cubicBezTo>
                <a:cubicBezTo>
                  <a:pt x="18539" y="10259"/>
                  <a:pt x="18539" y="10259"/>
                  <a:pt x="18539" y="10259"/>
                </a:cubicBezTo>
                <a:lnTo>
                  <a:pt x="19259" y="11160"/>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45719" tIns="45719" rIns="45719" bIns="45719"/>
          <a:lstStyle/>
          <a:p>
            <a:pPr algn="l" defTabSz="914400">
              <a:defRPr/>
            </a:pPr>
            <a:endParaRPr lang="es-ES" sz="1800">
              <a:solidFill>
                <a:srgbClr val="000000"/>
              </a:solidFill>
              <a:latin typeface="Calibri" charset="0"/>
              <a:cs typeface="Calibri" charset="0"/>
              <a:sym typeface="Calibri" charset="0"/>
            </a:endParaRPr>
          </a:p>
        </p:txBody>
      </p:sp>
      <p:sp>
        <p:nvSpPr>
          <p:cNvPr id="21525" name="AutoShape 21"/>
          <p:cNvSpPr>
            <a:spLocks/>
          </p:cNvSpPr>
          <p:nvPr/>
        </p:nvSpPr>
        <p:spPr bwMode="auto">
          <a:xfrm>
            <a:off x="16507966" y="9167887"/>
            <a:ext cx="4219575" cy="2676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gn="l" defTabSz="647700">
              <a:lnSpc>
                <a:spcPct val="120000"/>
              </a:lnSpc>
              <a:spcBef>
                <a:spcPts val="1700"/>
              </a:spcBef>
              <a:defRPr/>
            </a:pPr>
            <a:r>
              <a:rPr lang="es-ES" sz="2000" dirty="0" err="1">
                <a:solidFill>
                  <a:srgbClr val="838383"/>
                </a:solidFill>
                <a:latin typeface="Lato" charset="0"/>
                <a:cs typeface="Lato" charset="0"/>
                <a:sym typeface="Lato" charset="0"/>
              </a:rPr>
              <a:t>Lastly</a:t>
            </a:r>
            <a:r>
              <a:rPr lang="es-ES" sz="2000" dirty="0">
                <a:solidFill>
                  <a:srgbClr val="838383"/>
                </a:solidFill>
                <a:latin typeface="Lato" charset="0"/>
                <a:cs typeface="Lato" charset="0"/>
                <a:sym typeface="Lato" charset="0"/>
              </a:rPr>
              <a:t>, </a:t>
            </a:r>
            <a:r>
              <a:rPr lang="es-ES" sz="2000" dirty="0" err="1">
                <a:solidFill>
                  <a:srgbClr val="838383"/>
                </a:solidFill>
                <a:latin typeface="Lato" charset="0"/>
                <a:cs typeface="Lato" charset="0"/>
                <a:sym typeface="Lato" charset="0"/>
              </a:rPr>
              <a:t>we</a:t>
            </a:r>
            <a:r>
              <a:rPr lang="es-ES" sz="2000" dirty="0">
                <a:solidFill>
                  <a:srgbClr val="838383"/>
                </a:solidFill>
                <a:latin typeface="Lato" charset="0"/>
                <a:cs typeface="Lato" charset="0"/>
                <a:sym typeface="Lato" charset="0"/>
              </a:rPr>
              <a:t> </a:t>
            </a:r>
            <a:r>
              <a:rPr lang="es-ES" sz="2000" dirty="0" err="1">
                <a:solidFill>
                  <a:srgbClr val="838383"/>
                </a:solidFill>
                <a:latin typeface="Lato" charset="0"/>
                <a:cs typeface="Lato" charset="0"/>
                <a:sym typeface="Lato" charset="0"/>
              </a:rPr>
              <a:t>confirm</a:t>
            </a:r>
            <a:r>
              <a:rPr lang="es-ES" sz="2000" dirty="0">
                <a:solidFill>
                  <a:srgbClr val="838383"/>
                </a:solidFill>
                <a:latin typeface="Lato" charset="0"/>
                <a:cs typeface="Lato" charset="0"/>
                <a:sym typeface="Lato" charset="0"/>
              </a:rPr>
              <a:t> </a:t>
            </a:r>
            <a:r>
              <a:rPr lang="es-ES" sz="2000" dirty="0" err="1">
                <a:solidFill>
                  <a:srgbClr val="838383"/>
                </a:solidFill>
                <a:latin typeface="Lato" charset="0"/>
                <a:cs typeface="Lato" charset="0"/>
                <a:sym typeface="Lato" charset="0"/>
              </a:rPr>
              <a:t>the</a:t>
            </a:r>
            <a:r>
              <a:rPr lang="es-ES" sz="2000" dirty="0">
                <a:solidFill>
                  <a:srgbClr val="838383"/>
                </a:solidFill>
                <a:latin typeface="Lato" charset="0"/>
                <a:cs typeface="Lato" charset="0"/>
                <a:sym typeface="Lato" charset="0"/>
              </a:rPr>
              <a:t> </a:t>
            </a:r>
            <a:r>
              <a:rPr lang="es-ES" sz="2000" dirty="0" err="1">
                <a:solidFill>
                  <a:srgbClr val="838383"/>
                </a:solidFill>
                <a:latin typeface="Lato" charset="0"/>
                <a:cs typeface="Lato" charset="0"/>
                <a:sym typeface="Lato" charset="0"/>
              </a:rPr>
              <a:t>problem</a:t>
            </a:r>
            <a:r>
              <a:rPr lang="es-ES" sz="2000" dirty="0">
                <a:solidFill>
                  <a:srgbClr val="838383"/>
                </a:solidFill>
                <a:latin typeface="Lato" charset="0"/>
                <a:cs typeface="Lato" charset="0"/>
                <a:sym typeface="Lato" charset="0"/>
              </a:rPr>
              <a:t> </a:t>
            </a:r>
            <a:r>
              <a:rPr lang="es-ES" sz="2000" dirty="0" err="1">
                <a:solidFill>
                  <a:srgbClr val="838383"/>
                </a:solidFill>
                <a:latin typeface="Lato" charset="0"/>
                <a:cs typeface="Lato" charset="0"/>
                <a:sym typeface="Lato" charset="0"/>
              </a:rPr>
              <a:t>was</a:t>
            </a:r>
            <a:r>
              <a:rPr lang="es-ES" sz="2000" dirty="0">
                <a:solidFill>
                  <a:srgbClr val="838383"/>
                </a:solidFill>
                <a:latin typeface="Lato" charset="0"/>
                <a:cs typeface="Lato" charset="0"/>
                <a:sym typeface="Lato" charset="0"/>
              </a:rPr>
              <a:t> </a:t>
            </a:r>
            <a:r>
              <a:rPr lang="es-ES" sz="2000" dirty="0" err="1">
                <a:solidFill>
                  <a:srgbClr val="838383"/>
                </a:solidFill>
                <a:latin typeface="Lato" charset="0"/>
                <a:cs typeface="Lato" charset="0"/>
                <a:sym typeface="Lato" charset="0"/>
              </a:rPr>
              <a:t>solved</a:t>
            </a:r>
            <a:r>
              <a:rPr lang="es-ES" sz="2000" dirty="0">
                <a:solidFill>
                  <a:srgbClr val="838383"/>
                </a:solidFill>
                <a:latin typeface="Lato" charset="0"/>
                <a:cs typeface="Lato" charset="0"/>
                <a:sym typeface="Lato" charset="0"/>
              </a:rPr>
              <a:t>.  </a:t>
            </a:r>
            <a:br>
              <a:rPr lang="es-ES" sz="2000" dirty="0">
                <a:solidFill>
                  <a:srgbClr val="838383"/>
                </a:solidFill>
                <a:latin typeface="Lato" charset="0"/>
                <a:cs typeface="Lato" charset="0"/>
                <a:sym typeface="Lato" charset="0"/>
              </a:rPr>
            </a:br>
            <a:r>
              <a:rPr lang="es-ES" sz="2000" dirty="0">
                <a:solidFill>
                  <a:srgbClr val="838383"/>
                </a:solidFill>
                <a:latin typeface="Lato" charset="0"/>
                <a:cs typeface="Lato" charset="0"/>
                <a:sym typeface="Lato" charset="0"/>
              </a:rPr>
              <a:t>Once </a:t>
            </a:r>
            <a:r>
              <a:rPr lang="es-ES" sz="2000" dirty="0" err="1">
                <a:solidFill>
                  <a:srgbClr val="838383"/>
                </a:solidFill>
                <a:latin typeface="Lato" charset="0"/>
                <a:cs typeface="Lato" charset="0"/>
                <a:sym typeface="Lato" charset="0"/>
              </a:rPr>
              <a:t>remediation</a:t>
            </a:r>
            <a:r>
              <a:rPr lang="es-ES" sz="2000" dirty="0">
                <a:solidFill>
                  <a:srgbClr val="838383"/>
                </a:solidFill>
                <a:latin typeface="Lato" charset="0"/>
                <a:cs typeface="Lato" charset="0"/>
                <a:sym typeface="Lato" charset="0"/>
              </a:rPr>
              <a:t> in </a:t>
            </a:r>
            <a:r>
              <a:rPr lang="es-ES" sz="2000" dirty="0" err="1">
                <a:solidFill>
                  <a:srgbClr val="838383"/>
                </a:solidFill>
                <a:latin typeface="Lato" charset="0"/>
                <a:cs typeface="Lato" charset="0"/>
                <a:sym typeface="Lato" charset="0"/>
              </a:rPr>
              <a:t>your</a:t>
            </a:r>
            <a:r>
              <a:rPr lang="es-ES" sz="2000" dirty="0">
                <a:solidFill>
                  <a:srgbClr val="838383"/>
                </a:solidFill>
                <a:latin typeface="Lato" charset="0"/>
                <a:cs typeface="Lato" charset="0"/>
                <a:sym typeface="Lato" charset="0"/>
              </a:rPr>
              <a:t> home </a:t>
            </a:r>
            <a:r>
              <a:rPr lang="es-ES" sz="2000" dirty="0" err="1">
                <a:solidFill>
                  <a:srgbClr val="838383"/>
                </a:solidFill>
                <a:latin typeface="Lato" charset="0"/>
                <a:cs typeface="Lato" charset="0"/>
                <a:sym typeface="Lato" charset="0"/>
              </a:rPr>
              <a:t>or</a:t>
            </a:r>
            <a:r>
              <a:rPr lang="es-ES" sz="2000" dirty="0">
                <a:solidFill>
                  <a:srgbClr val="838383"/>
                </a:solidFill>
                <a:latin typeface="Lato" charset="0"/>
                <a:cs typeface="Lato" charset="0"/>
                <a:sym typeface="Lato" charset="0"/>
              </a:rPr>
              <a:t> office has </a:t>
            </a:r>
            <a:r>
              <a:rPr lang="es-ES" sz="2000" dirty="0" err="1">
                <a:solidFill>
                  <a:srgbClr val="838383"/>
                </a:solidFill>
                <a:latin typeface="Lato" charset="0"/>
                <a:cs typeface="Lato" charset="0"/>
                <a:sym typeface="Lato" charset="0"/>
              </a:rPr>
              <a:t>been</a:t>
            </a:r>
            <a:r>
              <a:rPr lang="es-ES" sz="2000" dirty="0">
                <a:solidFill>
                  <a:srgbClr val="838383"/>
                </a:solidFill>
                <a:latin typeface="Lato" charset="0"/>
                <a:cs typeface="Lato" charset="0"/>
                <a:sym typeface="Lato" charset="0"/>
              </a:rPr>
              <a:t> </a:t>
            </a:r>
            <a:r>
              <a:rPr lang="es-ES" sz="2000" dirty="0" err="1">
                <a:solidFill>
                  <a:srgbClr val="838383"/>
                </a:solidFill>
                <a:latin typeface="Lato" charset="0"/>
                <a:cs typeface="Lato" charset="0"/>
                <a:sym typeface="Lato" charset="0"/>
              </a:rPr>
              <a:t>completed</a:t>
            </a:r>
            <a:r>
              <a:rPr lang="es-ES" sz="2000" dirty="0">
                <a:solidFill>
                  <a:srgbClr val="838383"/>
                </a:solidFill>
                <a:latin typeface="Lato" charset="0"/>
                <a:cs typeface="Lato" charset="0"/>
                <a:sym typeface="Lato" charset="0"/>
              </a:rPr>
              <a:t>, </a:t>
            </a:r>
            <a:r>
              <a:rPr lang="es-ES" sz="2000" dirty="0" err="1">
                <a:solidFill>
                  <a:srgbClr val="838383"/>
                </a:solidFill>
                <a:latin typeface="Lato" charset="0"/>
                <a:cs typeface="Lato" charset="0"/>
                <a:sym typeface="Lato" charset="0"/>
              </a:rPr>
              <a:t>we</a:t>
            </a:r>
            <a:r>
              <a:rPr lang="es-ES" sz="2000" dirty="0">
                <a:solidFill>
                  <a:srgbClr val="838383"/>
                </a:solidFill>
                <a:latin typeface="Lato" charset="0"/>
                <a:cs typeface="Lato" charset="0"/>
                <a:sym typeface="Lato" charset="0"/>
              </a:rPr>
              <a:t> can test </a:t>
            </a:r>
            <a:r>
              <a:rPr lang="es-ES" sz="2000" dirty="0" err="1">
                <a:solidFill>
                  <a:srgbClr val="838383"/>
                </a:solidFill>
                <a:latin typeface="Lato" charset="0"/>
                <a:cs typeface="Lato" charset="0"/>
                <a:sym typeface="Lato" charset="0"/>
              </a:rPr>
              <a:t>again</a:t>
            </a:r>
            <a:r>
              <a:rPr lang="es-ES" sz="2000" dirty="0">
                <a:solidFill>
                  <a:srgbClr val="838383"/>
                </a:solidFill>
                <a:latin typeface="Lato" charset="0"/>
                <a:cs typeface="Lato" charset="0"/>
                <a:sym typeface="Lato" charset="0"/>
              </a:rPr>
              <a:t> to </a:t>
            </a:r>
            <a:r>
              <a:rPr lang="es-ES" sz="2000" dirty="0" err="1">
                <a:solidFill>
                  <a:srgbClr val="838383"/>
                </a:solidFill>
                <a:latin typeface="Lato" charset="0"/>
                <a:cs typeface="Lato" charset="0"/>
                <a:sym typeface="Lato" charset="0"/>
              </a:rPr>
              <a:t>make</a:t>
            </a:r>
            <a:r>
              <a:rPr lang="es-ES" sz="2000" dirty="0">
                <a:solidFill>
                  <a:srgbClr val="838383"/>
                </a:solidFill>
                <a:latin typeface="Lato" charset="0"/>
                <a:cs typeface="Lato" charset="0"/>
                <a:sym typeface="Lato" charset="0"/>
              </a:rPr>
              <a:t> </a:t>
            </a:r>
            <a:r>
              <a:rPr lang="es-ES" sz="2000" dirty="0" err="1">
                <a:solidFill>
                  <a:srgbClr val="838383"/>
                </a:solidFill>
                <a:latin typeface="Lato" charset="0"/>
                <a:cs typeface="Lato" charset="0"/>
                <a:sym typeface="Lato" charset="0"/>
              </a:rPr>
              <a:t>sure</a:t>
            </a:r>
            <a:r>
              <a:rPr lang="es-ES" sz="2000" dirty="0">
                <a:solidFill>
                  <a:srgbClr val="838383"/>
                </a:solidFill>
                <a:latin typeface="Lato" charset="0"/>
                <a:cs typeface="Lato" charset="0"/>
                <a:sym typeface="Lato" charset="0"/>
              </a:rPr>
              <a:t> </a:t>
            </a:r>
            <a:r>
              <a:rPr lang="es-ES" sz="2000" dirty="0" err="1">
                <a:solidFill>
                  <a:srgbClr val="838383"/>
                </a:solidFill>
                <a:latin typeface="Lato" charset="0"/>
                <a:cs typeface="Lato" charset="0"/>
                <a:sym typeface="Lato" charset="0"/>
              </a:rPr>
              <a:t>the</a:t>
            </a:r>
            <a:r>
              <a:rPr lang="es-ES" sz="2000" dirty="0">
                <a:solidFill>
                  <a:srgbClr val="838383"/>
                </a:solidFill>
                <a:latin typeface="Lato" charset="0"/>
                <a:cs typeface="Lato" charset="0"/>
                <a:sym typeface="Lato" charset="0"/>
              </a:rPr>
              <a:t> home </a:t>
            </a:r>
            <a:r>
              <a:rPr lang="es-ES" sz="2000" dirty="0" err="1">
                <a:solidFill>
                  <a:srgbClr val="838383"/>
                </a:solidFill>
                <a:latin typeface="Lato" charset="0"/>
                <a:cs typeface="Lato" charset="0"/>
                <a:sym typeface="Lato" charset="0"/>
              </a:rPr>
              <a:t>or</a:t>
            </a:r>
            <a:r>
              <a:rPr lang="es-ES" sz="2000" dirty="0">
                <a:solidFill>
                  <a:srgbClr val="838383"/>
                </a:solidFill>
                <a:latin typeface="Lato" charset="0"/>
                <a:cs typeface="Lato" charset="0"/>
                <a:sym typeface="Lato" charset="0"/>
              </a:rPr>
              <a:t> office has </a:t>
            </a:r>
            <a:r>
              <a:rPr lang="es-ES" sz="2000" dirty="0" err="1">
                <a:solidFill>
                  <a:srgbClr val="838383"/>
                </a:solidFill>
                <a:latin typeface="Lato" charset="0"/>
                <a:cs typeface="Lato" charset="0"/>
                <a:sym typeface="Lato" charset="0"/>
              </a:rPr>
              <a:t>been</a:t>
            </a:r>
            <a:r>
              <a:rPr lang="es-ES" sz="2000" dirty="0">
                <a:solidFill>
                  <a:srgbClr val="838383"/>
                </a:solidFill>
                <a:latin typeface="Lato" charset="0"/>
                <a:cs typeface="Lato" charset="0"/>
                <a:sym typeface="Lato" charset="0"/>
              </a:rPr>
              <a:t> </a:t>
            </a:r>
            <a:r>
              <a:rPr lang="es-ES" sz="2000" dirty="0" err="1">
                <a:solidFill>
                  <a:srgbClr val="838383"/>
                </a:solidFill>
                <a:latin typeface="Lato" charset="0"/>
                <a:cs typeface="Lato" charset="0"/>
                <a:sym typeface="Lato" charset="0"/>
              </a:rPr>
              <a:t>clear</a:t>
            </a:r>
            <a:r>
              <a:rPr lang="es-ES" sz="2000" dirty="0">
                <a:solidFill>
                  <a:srgbClr val="838383"/>
                </a:solidFill>
                <a:latin typeface="Lato" charset="0"/>
                <a:cs typeface="Lato" charset="0"/>
                <a:sym typeface="Lato" charset="0"/>
              </a:rPr>
              <a:t> of </a:t>
            </a:r>
            <a:r>
              <a:rPr lang="es-ES" sz="2000" dirty="0" err="1">
                <a:solidFill>
                  <a:srgbClr val="838383"/>
                </a:solidFill>
                <a:latin typeface="Lato" charset="0"/>
                <a:cs typeface="Lato" charset="0"/>
                <a:sym typeface="Lato" charset="0"/>
              </a:rPr>
              <a:t>contaminants</a:t>
            </a:r>
            <a:r>
              <a:rPr lang="es-ES" sz="2000" dirty="0">
                <a:solidFill>
                  <a:srgbClr val="838383"/>
                </a:solidFill>
                <a:latin typeface="Lato" charset="0"/>
                <a:cs typeface="Lato" charset="0"/>
                <a:sym typeface="Lato" charset="0"/>
              </a:rPr>
              <a:t>.</a:t>
            </a:r>
          </a:p>
        </p:txBody>
      </p:sp>
      <p:sp>
        <p:nvSpPr>
          <p:cNvPr id="21526" name="AutoShape 22"/>
          <p:cNvSpPr>
            <a:spLocks/>
          </p:cNvSpPr>
          <p:nvPr/>
        </p:nvSpPr>
        <p:spPr bwMode="auto">
          <a:xfrm>
            <a:off x="11542266" y="9167887"/>
            <a:ext cx="4221163" cy="2676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gn="l" defTabSz="647700">
              <a:lnSpc>
                <a:spcPct val="120000"/>
              </a:lnSpc>
              <a:spcBef>
                <a:spcPts val="1700"/>
              </a:spcBef>
              <a:defRPr/>
            </a:pPr>
            <a:r>
              <a:rPr lang="es-ES" sz="2000">
                <a:solidFill>
                  <a:srgbClr val="838383"/>
                </a:solidFill>
                <a:latin typeface="Lato" charset="0"/>
                <a:cs typeface="Lato" charset="0"/>
                <a:sym typeface="Lato" charset="0"/>
              </a:rPr>
              <a:t>After testing, we provide a detailed report with recommendations on how to solve the problem.</a:t>
            </a:r>
          </a:p>
        </p:txBody>
      </p:sp>
      <p:sp>
        <p:nvSpPr>
          <p:cNvPr id="21527" name="AutoShape 23"/>
          <p:cNvSpPr>
            <a:spLocks/>
          </p:cNvSpPr>
          <p:nvPr/>
        </p:nvSpPr>
        <p:spPr bwMode="auto">
          <a:xfrm>
            <a:off x="6817866" y="9167887"/>
            <a:ext cx="4219575" cy="2676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gn="l" defTabSz="647700">
              <a:lnSpc>
                <a:spcPct val="120000"/>
              </a:lnSpc>
              <a:spcBef>
                <a:spcPts val="1700"/>
              </a:spcBef>
              <a:defRPr/>
            </a:pPr>
            <a:r>
              <a:rPr lang="es-ES" sz="2000">
                <a:solidFill>
                  <a:srgbClr val="838383"/>
                </a:solidFill>
                <a:latin typeface="Lato" charset="0"/>
                <a:cs typeface="Lato" charset="0"/>
                <a:sym typeface="Lato" charset="0"/>
              </a:rPr>
              <a:t>Next, we determine the extent of the problem.</a:t>
            </a:r>
          </a:p>
          <a:p>
            <a:pPr algn="l" defTabSz="647700">
              <a:lnSpc>
                <a:spcPct val="120000"/>
              </a:lnSpc>
              <a:spcBef>
                <a:spcPts val="1700"/>
              </a:spcBef>
              <a:defRPr/>
            </a:pPr>
            <a:r>
              <a:rPr lang="es-ES" sz="2000">
                <a:solidFill>
                  <a:srgbClr val="838383"/>
                </a:solidFill>
                <a:latin typeface="Lato" charset="0"/>
                <a:cs typeface="Lato" charset="0"/>
                <a:sym typeface="Lato" charset="0"/>
              </a:rPr>
              <a:t>We determine which issues can cause harmful health effects by performing air quality and other scientific testing.</a:t>
            </a:r>
          </a:p>
        </p:txBody>
      </p:sp>
      <p:sp>
        <p:nvSpPr>
          <p:cNvPr id="21528" name="AutoShape 24"/>
          <p:cNvSpPr>
            <a:spLocks/>
          </p:cNvSpPr>
          <p:nvPr/>
        </p:nvSpPr>
        <p:spPr bwMode="auto">
          <a:xfrm>
            <a:off x="2068066" y="9167887"/>
            <a:ext cx="4221163" cy="2676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gn="l" defTabSz="647700">
              <a:lnSpc>
                <a:spcPct val="120000"/>
              </a:lnSpc>
              <a:spcBef>
                <a:spcPts val="1700"/>
              </a:spcBef>
              <a:defRPr/>
            </a:pPr>
            <a:r>
              <a:rPr lang="es-ES" sz="2000">
                <a:solidFill>
                  <a:srgbClr val="838383"/>
                </a:solidFill>
                <a:latin typeface="Lato" charset="0"/>
                <a:cs typeface="Lato" charset="0"/>
                <a:sym typeface="Lato" charset="0"/>
              </a:rPr>
              <a:t>First, we find the source of the problem.  Visible contaminants are easy to spot, but mold and other biological hazards could be hiding anywhere, just because you don’t see them doesn’t mean they are not there.</a:t>
            </a:r>
          </a:p>
        </p:txBody>
      </p:sp>
      <p:sp>
        <p:nvSpPr>
          <p:cNvPr id="27" name="AutoShape 5"/>
          <p:cNvSpPr>
            <a:spLocks/>
          </p:cNvSpPr>
          <p:nvPr/>
        </p:nvSpPr>
        <p:spPr bwMode="auto">
          <a:xfrm>
            <a:off x="2758952" y="2897560"/>
            <a:ext cx="18815050" cy="9815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gn="just" defTabSz="647700">
              <a:lnSpc>
                <a:spcPct val="120000"/>
              </a:lnSpc>
              <a:spcBef>
                <a:spcPts val="1700"/>
              </a:spcBef>
              <a:defRPr/>
            </a:pPr>
            <a:r>
              <a:rPr lang="es-ES" sz="2400" dirty="0" err="1">
                <a:solidFill>
                  <a:srgbClr val="838383"/>
                </a:solidFill>
                <a:latin typeface="Lato" charset="0"/>
                <a:cs typeface="Lato" charset="0"/>
                <a:sym typeface="Lato" charset="0"/>
              </a:rPr>
              <a:t>If</a:t>
            </a:r>
            <a:r>
              <a:rPr lang="es-ES" sz="2400" dirty="0">
                <a:solidFill>
                  <a:srgbClr val="838383"/>
                </a:solidFill>
                <a:latin typeface="Lato" charset="0"/>
                <a:cs typeface="Lato" charset="0"/>
                <a:sym typeface="Lato" charset="0"/>
              </a:rPr>
              <a:t> a home </a:t>
            </a:r>
            <a:r>
              <a:rPr lang="es-ES" sz="2400" dirty="0" err="1">
                <a:solidFill>
                  <a:srgbClr val="838383"/>
                </a:solidFill>
                <a:latin typeface="Lato" charset="0"/>
                <a:cs typeface="Lato" charset="0"/>
                <a:sym typeface="Lato" charset="0"/>
              </a:rPr>
              <a:t>or</a:t>
            </a:r>
            <a:r>
              <a:rPr lang="es-ES" sz="2400" dirty="0">
                <a:solidFill>
                  <a:srgbClr val="838383"/>
                </a:solidFill>
                <a:latin typeface="Lato" charset="0"/>
                <a:cs typeface="Lato" charset="0"/>
                <a:sym typeface="Lato" charset="0"/>
              </a:rPr>
              <a:t> </a:t>
            </a:r>
            <a:r>
              <a:rPr lang="es-ES" sz="2400" dirty="0" err="1">
                <a:solidFill>
                  <a:srgbClr val="838383"/>
                </a:solidFill>
                <a:latin typeface="Lato" charset="0"/>
                <a:cs typeface="Lato" charset="0"/>
                <a:sym typeface="Lato" charset="0"/>
              </a:rPr>
              <a:t>business</a:t>
            </a:r>
            <a:r>
              <a:rPr lang="es-ES" sz="2400" dirty="0">
                <a:solidFill>
                  <a:srgbClr val="838383"/>
                </a:solidFill>
                <a:latin typeface="Lato" charset="0"/>
                <a:cs typeface="Lato" charset="0"/>
                <a:sym typeface="Lato" charset="0"/>
              </a:rPr>
              <a:t> </a:t>
            </a:r>
            <a:r>
              <a:rPr lang="es-ES" sz="2400" dirty="0" err="1">
                <a:solidFill>
                  <a:srgbClr val="838383"/>
                </a:solidFill>
                <a:latin typeface="Lato" charset="0"/>
                <a:cs typeface="Lato" charset="0"/>
                <a:sym typeface="Lato" charset="0"/>
              </a:rPr>
              <a:t>experiences</a:t>
            </a:r>
            <a:r>
              <a:rPr lang="es-ES" sz="2400" dirty="0">
                <a:solidFill>
                  <a:srgbClr val="838383"/>
                </a:solidFill>
                <a:latin typeface="Lato" charset="0"/>
                <a:cs typeface="Lato" charset="0"/>
                <a:sym typeface="Lato" charset="0"/>
              </a:rPr>
              <a:t> </a:t>
            </a:r>
            <a:r>
              <a:rPr lang="es-ES" sz="2400" dirty="0" err="1">
                <a:solidFill>
                  <a:srgbClr val="838383"/>
                </a:solidFill>
                <a:latin typeface="Lato" charset="0"/>
                <a:cs typeface="Lato" charset="0"/>
                <a:sym typeface="Lato" charset="0"/>
              </a:rPr>
              <a:t>an</a:t>
            </a:r>
            <a:r>
              <a:rPr lang="es-ES" sz="2400" dirty="0">
                <a:solidFill>
                  <a:srgbClr val="838383"/>
                </a:solidFill>
                <a:latin typeface="Lato" charset="0"/>
                <a:cs typeface="Lato" charset="0"/>
                <a:sym typeface="Lato" charset="0"/>
              </a:rPr>
              <a:t> </a:t>
            </a:r>
            <a:r>
              <a:rPr lang="es-ES" sz="2400" dirty="0" err="1">
                <a:solidFill>
                  <a:srgbClr val="838383"/>
                </a:solidFill>
                <a:latin typeface="Lato" charset="0"/>
                <a:cs typeface="Lato" charset="0"/>
                <a:sym typeface="Lato" charset="0"/>
              </a:rPr>
              <a:t>event</a:t>
            </a:r>
            <a:r>
              <a:rPr lang="es-ES" sz="2400" dirty="0">
                <a:solidFill>
                  <a:srgbClr val="838383"/>
                </a:solidFill>
                <a:latin typeface="Lato" charset="0"/>
                <a:cs typeface="Lato" charset="0"/>
                <a:sym typeface="Lato" charset="0"/>
              </a:rPr>
              <a:t> </a:t>
            </a:r>
            <a:r>
              <a:rPr lang="es-ES" sz="2400" dirty="0" err="1">
                <a:solidFill>
                  <a:srgbClr val="838383"/>
                </a:solidFill>
                <a:latin typeface="Lato" charset="0"/>
                <a:cs typeface="Lato" charset="0"/>
                <a:sym typeface="Lato" charset="0"/>
              </a:rPr>
              <a:t>that</a:t>
            </a:r>
            <a:r>
              <a:rPr lang="es-ES" sz="2400" dirty="0">
                <a:solidFill>
                  <a:srgbClr val="838383"/>
                </a:solidFill>
                <a:latin typeface="Lato" charset="0"/>
                <a:cs typeface="Lato" charset="0"/>
                <a:sym typeface="Lato" charset="0"/>
              </a:rPr>
              <a:t> </a:t>
            </a:r>
            <a:r>
              <a:rPr lang="es-ES" sz="2400" dirty="0" err="1">
                <a:solidFill>
                  <a:srgbClr val="838383"/>
                </a:solidFill>
                <a:latin typeface="Lato" charset="0"/>
                <a:cs typeface="Lato" charset="0"/>
                <a:sym typeface="Lato" charset="0"/>
              </a:rPr>
              <a:t>affects</a:t>
            </a:r>
            <a:r>
              <a:rPr lang="es-ES" sz="2400" dirty="0">
                <a:solidFill>
                  <a:srgbClr val="838383"/>
                </a:solidFill>
                <a:latin typeface="Lato" charset="0"/>
                <a:cs typeface="Lato" charset="0"/>
                <a:sym typeface="Lato" charset="0"/>
              </a:rPr>
              <a:t> </a:t>
            </a:r>
            <a:r>
              <a:rPr lang="es-ES" sz="2400" dirty="0" err="1">
                <a:solidFill>
                  <a:srgbClr val="838383"/>
                </a:solidFill>
                <a:latin typeface="Lato" charset="0"/>
                <a:cs typeface="Lato" charset="0"/>
                <a:sym typeface="Lato" charset="0"/>
              </a:rPr>
              <a:t>the</a:t>
            </a:r>
            <a:r>
              <a:rPr lang="es-ES" sz="2400" dirty="0">
                <a:solidFill>
                  <a:srgbClr val="838383"/>
                </a:solidFill>
                <a:latin typeface="Lato" charset="0"/>
                <a:cs typeface="Lato" charset="0"/>
                <a:sym typeface="Lato" charset="0"/>
              </a:rPr>
              <a:t> indoor </a:t>
            </a:r>
            <a:r>
              <a:rPr lang="es-ES" sz="2400" dirty="0" err="1">
                <a:solidFill>
                  <a:srgbClr val="838383"/>
                </a:solidFill>
                <a:latin typeface="Lato" charset="0"/>
                <a:cs typeface="Lato" charset="0"/>
                <a:sym typeface="Lato" charset="0"/>
              </a:rPr>
              <a:t>environment</a:t>
            </a:r>
            <a:r>
              <a:rPr lang="es-ES" sz="2400" dirty="0">
                <a:solidFill>
                  <a:srgbClr val="838383"/>
                </a:solidFill>
                <a:latin typeface="Lato" charset="0"/>
                <a:cs typeface="Lato" charset="0"/>
                <a:sym typeface="Lato" charset="0"/>
              </a:rPr>
              <a:t> </a:t>
            </a:r>
            <a:r>
              <a:rPr lang="es-ES" sz="2400" dirty="0" err="1">
                <a:solidFill>
                  <a:srgbClr val="838383"/>
                </a:solidFill>
                <a:latin typeface="Lato" charset="0"/>
                <a:cs typeface="Lato" charset="0"/>
                <a:sym typeface="Lato" charset="0"/>
              </a:rPr>
              <a:t>hiring</a:t>
            </a:r>
            <a:r>
              <a:rPr lang="es-ES" sz="2400" dirty="0">
                <a:solidFill>
                  <a:srgbClr val="838383"/>
                </a:solidFill>
                <a:latin typeface="Lato" charset="0"/>
                <a:cs typeface="Lato" charset="0"/>
                <a:sym typeface="Lato" charset="0"/>
              </a:rPr>
              <a:t> a professional environmental company </a:t>
            </a:r>
            <a:r>
              <a:rPr lang="es-ES" sz="2400" dirty="0" err="1">
                <a:solidFill>
                  <a:srgbClr val="838383"/>
                </a:solidFill>
                <a:latin typeface="Lato" charset="0"/>
                <a:cs typeface="Lato" charset="0"/>
                <a:sym typeface="Lato" charset="0"/>
              </a:rPr>
              <a:t>must</a:t>
            </a:r>
            <a:r>
              <a:rPr lang="es-ES" sz="2400" dirty="0">
                <a:solidFill>
                  <a:srgbClr val="838383"/>
                </a:solidFill>
                <a:latin typeface="Lato" charset="0"/>
                <a:cs typeface="Lato" charset="0"/>
                <a:sym typeface="Lato" charset="0"/>
              </a:rPr>
              <a:t> be </a:t>
            </a:r>
            <a:r>
              <a:rPr lang="es-ES" sz="2400" dirty="0" err="1">
                <a:solidFill>
                  <a:srgbClr val="838383"/>
                </a:solidFill>
                <a:latin typeface="Lato" charset="0"/>
                <a:cs typeface="Lato" charset="0"/>
                <a:sym typeface="Lato" charset="0"/>
              </a:rPr>
              <a:t>the</a:t>
            </a:r>
            <a:r>
              <a:rPr lang="es-ES" sz="2400" dirty="0">
                <a:solidFill>
                  <a:srgbClr val="838383"/>
                </a:solidFill>
                <a:latin typeface="Lato" charset="0"/>
                <a:cs typeface="Lato" charset="0"/>
                <a:sym typeface="Lato" charset="0"/>
              </a:rPr>
              <a:t> first step. </a:t>
            </a:r>
            <a:r>
              <a:rPr lang="es-ES" sz="2400" dirty="0" err="1">
                <a:solidFill>
                  <a:srgbClr val="838383"/>
                </a:solidFill>
                <a:latin typeface="Lato" charset="0"/>
                <a:cs typeface="Lato" charset="0"/>
                <a:sym typeface="Lato" charset="0"/>
              </a:rPr>
              <a:t>This</a:t>
            </a:r>
            <a:r>
              <a:rPr lang="es-ES" sz="2400" dirty="0">
                <a:solidFill>
                  <a:srgbClr val="838383"/>
                </a:solidFill>
                <a:latin typeface="Lato" charset="0"/>
                <a:cs typeface="Lato" charset="0"/>
                <a:sym typeface="Lato" charset="0"/>
              </a:rPr>
              <a:t> is </a:t>
            </a:r>
            <a:r>
              <a:rPr lang="es-ES" sz="2400" dirty="0" err="1">
                <a:solidFill>
                  <a:srgbClr val="838383"/>
                </a:solidFill>
                <a:latin typeface="Lato" charset="0"/>
                <a:cs typeface="Lato" charset="0"/>
                <a:sym typeface="Lato" charset="0"/>
              </a:rPr>
              <a:t>where</a:t>
            </a:r>
            <a:r>
              <a:rPr lang="es-ES" sz="2400" dirty="0">
                <a:solidFill>
                  <a:srgbClr val="838383"/>
                </a:solidFill>
                <a:latin typeface="Lato" charset="0"/>
                <a:cs typeface="Lato" charset="0"/>
                <a:sym typeface="Lato" charset="0"/>
              </a:rPr>
              <a:t> AirMD’s </a:t>
            </a:r>
            <a:r>
              <a:rPr lang="es-ES" sz="2400" dirty="0" err="1">
                <a:solidFill>
                  <a:srgbClr val="838383"/>
                </a:solidFill>
                <a:latin typeface="Lato" charset="0"/>
                <a:cs typeface="Lato" charset="0"/>
                <a:sym typeface="Lato" charset="0"/>
              </a:rPr>
              <a:t>highly</a:t>
            </a:r>
            <a:r>
              <a:rPr lang="es-ES" sz="2400" dirty="0">
                <a:solidFill>
                  <a:srgbClr val="838383"/>
                </a:solidFill>
                <a:latin typeface="Lato" charset="0"/>
                <a:cs typeface="Lato" charset="0"/>
                <a:sym typeface="Lato" charset="0"/>
              </a:rPr>
              <a:t> </a:t>
            </a:r>
            <a:r>
              <a:rPr lang="es-ES" sz="2400" dirty="0" err="1">
                <a:solidFill>
                  <a:srgbClr val="838383"/>
                </a:solidFill>
                <a:latin typeface="Lato" charset="0"/>
                <a:cs typeface="Lato" charset="0"/>
                <a:sym typeface="Lato" charset="0"/>
              </a:rPr>
              <a:t>trained</a:t>
            </a:r>
            <a:r>
              <a:rPr lang="es-ES" sz="2400" dirty="0">
                <a:solidFill>
                  <a:srgbClr val="838383"/>
                </a:solidFill>
                <a:latin typeface="Lato" charset="0"/>
                <a:cs typeface="Lato" charset="0"/>
                <a:sym typeface="Lato" charset="0"/>
              </a:rPr>
              <a:t> </a:t>
            </a:r>
            <a:r>
              <a:rPr lang="es-ES" sz="2400" dirty="0" err="1">
                <a:solidFill>
                  <a:srgbClr val="838383"/>
                </a:solidFill>
                <a:latin typeface="Lato" charset="0"/>
                <a:cs typeface="Lato" charset="0"/>
                <a:sym typeface="Lato" charset="0"/>
              </a:rPr>
              <a:t>consultants</a:t>
            </a:r>
            <a:r>
              <a:rPr lang="es-ES" sz="2400" dirty="0">
                <a:solidFill>
                  <a:srgbClr val="838383"/>
                </a:solidFill>
                <a:latin typeface="Lato" charset="0"/>
                <a:cs typeface="Lato" charset="0"/>
                <a:sym typeface="Lato" charset="0"/>
              </a:rPr>
              <a:t> will test and </a:t>
            </a:r>
            <a:r>
              <a:rPr lang="es-ES" sz="2400" dirty="0" err="1">
                <a:solidFill>
                  <a:srgbClr val="838383"/>
                </a:solidFill>
                <a:latin typeface="Lato" charset="0"/>
                <a:cs typeface="Lato" charset="0"/>
                <a:sym typeface="Lato" charset="0"/>
              </a:rPr>
              <a:t>evaluate</a:t>
            </a:r>
            <a:r>
              <a:rPr lang="es-ES" sz="2400" dirty="0">
                <a:solidFill>
                  <a:srgbClr val="838383"/>
                </a:solidFill>
                <a:latin typeface="Lato" charset="0"/>
                <a:cs typeface="Lato" charset="0"/>
                <a:sym typeface="Lato" charset="0"/>
              </a:rPr>
              <a:t> </a:t>
            </a:r>
            <a:r>
              <a:rPr lang="es-ES" sz="2400" dirty="0" err="1">
                <a:solidFill>
                  <a:srgbClr val="838383"/>
                </a:solidFill>
                <a:latin typeface="Lato" charset="0"/>
                <a:cs typeface="Lato" charset="0"/>
                <a:sym typeface="Lato" charset="0"/>
              </a:rPr>
              <a:t>your</a:t>
            </a:r>
            <a:r>
              <a:rPr lang="es-ES" sz="2400" dirty="0">
                <a:solidFill>
                  <a:srgbClr val="838383"/>
                </a:solidFill>
                <a:latin typeface="Lato" charset="0"/>
                <a:cs typeface="Lato" charset="0"/>
                <a:sym typeface="Lato" charset="0"/>
              </a:rPr>
              <a:t> home </a:t>
            </a:r>
            <a:r>
              <a:rPr lang="es-ES" sz="2400" dirty="0" err="1">
                <a:solidFill>
                  <a:srgbClr val="838383"/>
                </a:solidFill>
                <a:latin typeface="Lato" charset="0"/>
                <a:cs typeface="Lato" charset="0"/>
                <a:sym typeface="Lato" charset="0"/>
              </a:rPr>
              <a:t>or</a:t>
            </a:r>
            <a:r>
              <a:rPr lang="es-ES" sz="2400" dirty="0">
                <a:solidFill>
                  <a:srgbClr val="838383"/>
                </a:solidFill>
                <a:latin typeface="Lato" charset="0"/>
                <a:cs typeface="Lato" charset="0"/>
                <a:sym typeface="Lato" charset="0"/>
              </a:rPr>
              <a:t> office for </a:t>
            </a:r>
            <a:r>
              <a:rPr lang="es-ES" sz="2400" dirty="0" err="1">
                <a:solidFill>
                  <a:srgbClr val="838383"/>
                </a:solidFill>
                <a:latin typeface="Lato" charset="0"/>
                <a:cs typeface="Lato" charset="0"/>
                <a:sym typeface="Lato" charset="0"/>
              </a:rPr>
              <a:t>contaminants</a:t>
            </a:r>
            <a:r>
              <a:rPr lang="es-ES" sz="2400" dirty="0">
                <a:solidFill>
                  <a:srgbClr val="838383"/>
                </a:solidFill>
                <a:latin typeface="Lato" charset="0"/>
                <a:cs typeface="Lato" charset="0"/>
                <a:sym typeface="Lato" charset="0"/>
              </a:rPr>
              <a:t>. Testing and </a:t>
            </a:r>
            <a:r>
              <a:rPr lang="es-ES" sz="2400" dirty="0" err="1">
                <a:solidFill>
                  <a:srgbClr val="838383"/>
                </a:solidFill>
                <a:latin typeface="Lato" charset="0"/>
                <a:cs typeface="Lato" charset="0"/>
                <a:sym typeface="Lato" charset="0"/>
              </a:rPr>
              <a:t>inspection</a:t>
            </a:r>
            <a:r>
              <a:rPr lang="es-ES" sz="2400" dirty="0">
                <a:solidFill>
                  <a:srgbClr val="838383"/>
                </a:solidFill>
                <a:latin typeface="Lato" charset="0"/>
                <a:cs typeface="Lato" charset="0"/>
                <a:sym typeface="Lato" charset="0"/>
              </a:rPr>
              <a:t> services </a:t>
            </a:r>
            <a:r>
              <a:rPr lang="es-ES" sz="2400" dirty="0" err="1">
                <a:solidFill>
                  <a:srgbClr val="838383"/>
                </a:solidFill>
                <a:latin typeface="Lato" charset="0"/>
                <a:cs typeface="Lato" charset="0"/>
                <a:sym typeface="Lato" charset="0"/>
              </a:rPr>
              <a:t>include</a:t>
            </a:r>
            <a:r>
              <a:rPr lang="es-ES" sz="2400" dirty="0">
                <a:solidFill>
                  <a:srgbClr val="838383"/>
                </a:solidFill>
                <a:latin typeface="Lato" charset="0"/>
                <a:cs typeface="Lato" charset="0"/>
                <a:sym typeface="Lato" charset="0"/>
              </a:rPr>
              <a:t> </a:t>
            </a:r>
            <a:r>
              <a:rPr lang="es-ES" sz="2400" dirty="0" err="1">
                <a:solidFill>
                  <a:srgbClr val="838383"/>
                </a:solidFill>
                <a:latin typeface="Lato" charset="0"/>
                <a:cs typeface="Lato" charset="0"/>
                <a:sym typeface="Lato" charset="0"/>
              </a:rPr>
              <a:t>mold</a:t>
            </a:r>
            <a:r>
              <a:rPr lang="es-ES" sz="2400" dirty="0">
                <a:solidFill>
                  <a:srgbClr val="838383"/>
                </a:solidFill>
                <a:latin typeface="Lato" charset="0"/>
                <a:cs typeface="Lato" charset="0"/>
                <a:sym typeface="Lato" charset="0"/>
              </a:rPr>
              <a:t>, asbestos, </a:t>
            </a:r>
            <a:r>
              <a:rPr lang="es-ES" sz="2400" dirty="0" err="1">
                <a:solidFill>
                  <a:srgbClr val="838383"/>
                </a:solidFill>
                <a:latin typeface="Lato" charset="0"/>
                <a:cs typeface="Lato" charset="0"/>
                <a:sym typeface="Lato" charset="0"/>
              </a:rPr>
              <a:t>water</a:t>
            </a:r>
            <a:r>
              <a:rPr lang="es-ES" sz="2400" dirty="0">
                <a:solidFill>
                  <a:srgbClr val="838383"/>
                </a:solidFill>
                <a:latin typeface="Lato" charset="0"/>
                <a:cs typeface="Lato" charset="0"/>
                <a:sym typeface="Lato" charset="0"/>
              </a:rPr>
              <a:t>, </a:t>
            </a:r>
            <a:r>
              <a:rPr lang="es-ES" sz="2400" dirty="0" err="1">
                <a:solidFill>
                  <a:srgbClr val="838383"/>
                </a:solidFill>
                <a:latin typeface="Lato" charset="0"/>
                <a:cs typeface="Lato" charset="0"/>
                <a:sym typeface="Lato" charset="0"/>
              </a:rPr>
              <a:t>allergens</a:t>
            </a:r>
            <a:r>
              <a:rPr lang="es-ES" sz="2400" dirty="0">
                <a:solidFill>
                  <a:srgbClr val="838383"/>
                </a:solidFill>
                <a:latin typeface="Lato" charset="0"/>
                <a:cs typeface="Lato" charset="0"/>
                <a:sym typeface="Lato" charset="0"/>
              </a:rPr>
              <a:t>, lead, bacteria, </a:t>
            </a:r>
            <a:r>
              <a:rPr lang="es-ES" sz="2400" dirty="0" err="1">
                <a:solidFill>
                  <a:srgbClr val="838383"/>
                </a:solidFill>
                <a:latin typeface="Lato" charset="0"/>
                <a:cs typeface="Lato" charset="0"/>
                <a:sym typeface="Lato" charset="0"/>
              </a:rPr>
              <a:t>chemicals</a:t>
            </a:r>
            <a:r>
              <a:rPr lang="es-ES" sz="2400" dirty="0">
                <a:solidFill>
                  <a:srgbClr val="838383"/>
                </a:solidFill>
                <a:latin typeface="Lato" charset="0"/>
                <a:cs typeface="Lato" charset="0"/>
                <a:sym typeface="Lato" charset="0"/>
              </a:rPr>
              <a:t> and </a:t>
            </a:r>
            <a:r>
              <a:rPr lang="es-ES" sz="2400" dirty="0" err="1">
                <a:solidFill>
                  <a:srgbClr val="838383"/>
                </a:solidFill>
                <a:latin typeface="Lato" charset="0"/>
                <a:cs typeface="Lato" charset="0"/>
                <a:sym typeface="Lato" charset="0"/>
              </a:rPr>
              <a:t>VOCs</a:t>
            </a:r>
            <a:r>
              <a:rPr lang="es-ES" sz="2400" dirty="0">
                <a:solidFill>
                  <a:srgbClr val="838383"/>
                </a:solidFill>
                <a:latin typeface="Lato" charset="0"/>
                <a:cs typeface="Lato" charset="0"/>
                <a:sym typeface="Lato" charset="0"/>
              </a:rPr>
              <a:t>.</a:t>
            </a:r>
          </a:p>
          <a:p>
            <a:pPr algn="just" defTabSz="647700">
              <a:lnSpc>
                <a:spcPct val="120000"/>
              </a:lnSpc>
              <a:spcBef>
                <a:spcPts val="1700"/>
              </a:spcBef>
              <a:defRPr/>
            </a:pPr>
            <a:r>
              <a:rPr lang="es-ES" sz="2400" dirty="0" err="1">
                <a:solidFill>
                  <a:srgbClr val="838383"/>
                </a:solidFill>
                <a:latin typeface="Lato" charset="0"/>
                <a:cs typeface="Lato" charset="0"/>
                <a:sym typeface="Lato" charset="0"/>
              </a:rPr>
              <a:t>AirMD does not perform remediation services as this is a conflict of interest.</a:t>
            </a:r>
          </a:p>
        </p:txBody>
      </p:sp>
      <p:sp>
        <p:nvSpPr>
          <p:cNvPr id="28" name="AutoShape 24"/>
          <p:cNvSpPr>
            <a:spLocks/>
          </p:cNvSpPr>
          <p:nvPr/>
        </p:nvSpPr>
        <p:spPr bwMode="auto">
          <a:xfrm>
            <a:off x="2487291" y="6993657"/>
            <a:ext cx="787092" cy="504056"/>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21333" y="9359"/>
                </a:moveTo>
                <a:cubicBezTo>
                  <a:pt x="21511" y="9815"/>
                  <a:pt x="21599" y="10303"/>
                  <a:pt x="21597" y="10814"/>
                </a:cubicBezTo>
                <a:cubicBezTo>
                  <a:pt x="21592" y="11336"/>
                  <a:pt x="21504" y="11810"/>
                  <a:pt x="21333" y="12240"/>
                </a:cubicBezTo>
                <a:cubicBezTo>
                  <a:pt x="20706" y="13728"/>
                  <a:pt x="20002" y="15055"/>
                  <a:pt x="19216" y="16223"/>
                </a:cubicBezTo>
                <a:cubicBezTo>
                  <a:pt x="18433" y="17388"/>
                  <a:pt x="17594" y="18369"/>
                  <a:pt x="16701" y="19163"/>
                </a:cubicBezTo>
                <a:cubicBezTo>
                  <a:pt x="15805" y="19953"/>
                  <a:pt x="14863" y="20560"/>
                  <a:pt x="13869" y="20975"/>
                </a:cubicBezTo>
                <a:cubicBezTo>
                  <a:pt x="12878" y="21390"/>
                  <a:pt x="11855" y="21599"/>
                  <a:pt x="10801" y="21599"/>
                </a:cubicBezTo>
                <a:cubicBezTo>
                  <a:pt x="9763" y="21599"/>
                  <a:pt x="8748" y="21390"/>
                  <a:pt x="7754" y="20975"/>
                </a:cubicBezTo>
                <a:cubicBezTo>
                  <a:pt x="6763" y="20560"/>
                  <a:pt x="5814" y="19950"/>
                  <a:pt x="4908" y="19145"/>
                </a:cubicBezTo>
                <a:cubicBezTo>
                  <a:pt x="4003" y="18340"/>
                  <a:pt x="3156" y="17355"/>
                  <a:pt x="2373" y="16190"/>
                </a:cubicBezTo>
                <a:cubicBezTo>
                  <a:pt x="1588" y="15022"/>
                  <a:pt x="895" y="13706"/>
                  <a:pt x="293" y="12240"/>
                </a:cubicBezTo>
                <a:cubicBezTo>
                  <a:pt x="97" y="11806"/>
                  <a:pt x="0" y="11332"/>
                  <a:pt x="0" y="10814"/>
                </a:cubicBezTo>
                <a:cubicBezTo>
                  <a:pt x="0" y="10300"/>
                  <a:pt x="97" y="9815"/>
                  <a:pt x="293" y="9359"/>
                </a:cubicBezTo>
                <a:cubicBezTo>
                  <a:pt x="902" y="7889"/>
                  <a:pt x="1597" y="6577"/>
                  <a:pt x="2378" y="5416"/>
                </a:cubicBezTo>
                <a:cubicBezTo>
                  <a:pt x="3159" y="4255"/>
                  <a:pt x="4003" y="3270"/>
                  <a:pt x="4908" y="2462"/>
                </a:cubicBezTo>
                <a:cubicBezTo>
                  <a:pt x="5814" y="1653"/>
                  <a:pt x="6761" y="1039"/>
                  <a:pt x="7749" y="624"/>
                </a:cubicBezTo>
                <a:cubicBezTo>
                  <a:pt x="8738" y="205"/>
                  <a:pt x="9753" y="0"/>
                  <a:pt x="10801" y="0"/>
                </a:cubicBezTo>
                <a:cubicBezTo>
                  <a:pt x="11855" y="0"/>
                  <a:pt x="12878" y="205"/>
                  <a:pt x="13869" y="624"/>
                </a:cubicBezTo>
                <a:cubicBezTo>
                  <a:pt x="14863" y="1039"/>
                  <a:pt x="15805" y="1646"/>
                  <a:pt x="16701" y="2443"/>
                </a:cubicBezTo>
                <a:cubicBezTo>
                  <a:pt x="17594" y="3244"/>
                  <a:pt x="18433" y="4222"/>
                  <a:pt x="19216" y="5383"/>
                </a:cubicBezTo>
                <a:cubicBezTo>
                  <a:pt x="20002" y="6544"/>
                  <a:pt x="20706" y="7863"/>
                  <a:pt x="21333" y="9359"/>
                </a:cubicBezTo>
                <a:moveTo>
                  <a:pt x="10801" y="18906"/>
                </a:moveTo>
                <a:cubicBezTo>
                  <a:pt x="11731" y="18906"/>
                  <a:pt x="12624" y="18715"/>
                  <a:pt x="13478" y="18325"/>
                </a:cubicBezTo>
                <a:cubicBezTo>
                  <a:pt x="14332" y="17939"/>
                  <a:pt x="15142" y="17399"/>
                  <a:pt x="15908" y="16708"/>
                </a:cubicBezTo>
                <a:cubicBezTo>
                  <a:pt x="16674" y="16014"/>
                  <a:pt x="17383" y="15165"/>
                  <a:pt x="18039" y="14155"/>
                </a:cubicBezTo>
                <a:cubicBezTo>
                  <a:pt x="18697" y="13148"/>
                  <a:pt x="19282" y="12027"/>
                  <a:pt x="19798" y="10796"/>
                </a:cubicBezTo>
                <a:cubicBezTo>
                  <a:pt x="19172" y="9282"/>
                  <a:pt x="18440" y="7955"/>
                  <a:pt x="17601" y="6812"/>
                </a:cubicBezTo>
                <a:cubicBezTo>
                  <a:pt x="16762" y="5670"/>
                  <a:pt x="15839" y="4751"/>
                  <a:pt x="14831" y="4060"/>
                </a:cubicBezTo>
                <a:cubicBezTo>
                  <a:pt x="15230" y="4751"/>
                  <a:pt x="15538" y="5534"/>
                  <a:pt x="15761" y="6401"/>
                </a:cubicBezTo>
                <a:cubicBezTo>
                  <a:pt x="15984" y="7264"/>
                  <a:pt x="16096" y="8205"/>
                  <a:pt x="16096" y="9216"/>
                </a:cubicBezTo>
                <a:cubicBezTo>
                  <a:pt x="16096" y="10340"/>
                  <a:pt x="15957" y="11387"/>
                  <a:pt x="15680" y="12361"/>
                </a:cubicBezTo>
                <a:cubicBezTo>
                  <a:pt x="15404" y="13339"/>
                  <a:pt x="15017" y="14195"/>
                  <a:pt x="14520" y="14941"/>
                </a:cubicBezTo>
                <a:cubicBezTo>
                  <a:pt x="14023" y="15683"/>
                  <a:pt x="13448" y="16271"/>
                  <a:pt x="12793" y="16690"/>
                </a:cubicBezTo>
                <a:cubicBezTo>
                  <a:pt x="12137" y="17113"/>
                  <a:pt x="11437" y="17326"/>
                  <a:pt x="10696" y="17326"/>
                </a:cubicBezTo>
                <a:cubicBezTo>
                  <a:pt x="9944" y="17326"/>
                  <a:pt x="9247" y="17113"/>
                  <a:pt x="8598" y="16690"/>
                </a:cubicBezTo>
                <a:cubicBezTo>
                  <a:pt x="7950" y="16271"/>
                  <a:pt x="7380" y="15683"/>
                  <a:pt x="6883" y="14941"/>
                </a:cubicBezTo>
                <a:cubicBezTo>
                  <a:pt x="6386" y="14195"/>
                  <a:pt x="6000" y="13339"/>
                  <a:pt x="5723" y="12361"/>
                </a:cubicBezTo>
                <a:cubicBezTo>
                  <a:pt x="5444" y="11387"/>
                  <a:pt x="5307" y="10340"/>
                  <a:pt x="5307" y="9216"/>
                </a:cubicBezTo>
                <a:cubicBezTo>
                  <a:pt x="5307" y="8301"/>
                  <a:pt x="5405" y="7426"/>
                  <a:pt x="5606" y="6603"/>
                </a:cubicBezTo>
                <a:cubicBezTo>
                  <a:pt x="5804" y="5776"/>
                  <a:pt x="6071" y="5023"/>
                  <a:pt x="6408" y="4339"/>
                </a:cubicBezTo>
                <a:cubicBezTo>
                  <a:pt x="5496" y="5034"/>
                  <a:pt x="4644" y="5927"/>
                  <a:pt x="3861" y="7026"/>
                </a:cubicBezTo>
                <a:cubicBezTo>
                  <a:pt x="3075" y="8121"/>
                  <a:pt x="2390" y="9381"/>
                  <a:pt x="1803" y="10796"/>
                </a:cubicBezTo>
                <a:cubicBezTo>
                  <a:pt x="2319" y="12016"/>
                  <a:pt x="2902" y="13133"/>
                  <a:pt x="3555" y="14147"/>
                </a:cubicBezTo>
                <a:cubicBezTo>
                  <a:pt x="4208" y="15165"/>
                  <a:pt x="4918" y="16014"/>
                  <a:pt x="5689" y="16708"/>
                </a:cubicBezTo>
                <a:cubicBezTo>
                  <a:pt x="6457" y="17399"/>
                  <a:pt x="7270" y="17940"/>
                  <a:pt x="8124" y="18325"/>
                </a:cubicBezTo>
                <a:cubicBezTo>
                  <a:pt x="8980" y="18719"/>
                  <a:pt x="9871" y="18906"/>
                  <a:pt x="10801" y="18906"/>
                </a:cubicBezTo>
                <a:moveTo>
                  <a:pt x="10695" y="3953"/>
                </a:moveTo>
                <a:cubicBezTo>
                  <a:pt x="10218" y="3953"/>
                  <a:pt x="9763" y="4089"/>
                  <a:pt x="9330" y="4365"/>
                </a:cubicBezTo>
                <a:cubicBezTo>
                  <a:pt x="8897" y="4644"/>
                  <a:pt x="8525" y="5015"/>
                  <a:pt x="8217" y="5486"/>
                </a:cubicBezTo>
                <a:cubicBezTo>
                  <a:pt x="7908" y="5953"/>
                  <a:pt x="7661" y="6511"/>
                  <a:pt x="7475" y="7165"/>
                </a:cubicBezTo>
                <a:cubicBezTo>
                  <a:pt x="7287" y="7816"/>
                  <a:pt x="7191" y="8495"/>
                  <a:pt x="7191" y="9216"/>
                </a:cubicBezTo>
                <a:cubicBezTo>
                  <a:pt x="7191" y="9484"/>
                  <a:pt x="7257" y="9715"/>
                  <a:pt x="7385" y="9918"/>
                </a:cubicBezTo>
                <a:cubicBezTo>
                  <a:pt x="7514" y="10120"/>
                  <a:pt x="7678" y="10215"/>
                  <a:pt x="7872" y="10215"/>
                </a:cubicBezTo>
                <a:cubicBezTo>
                  <a:pt x="8067" y="10215"/>
                  <a:pt x="8226" y="10116"/>
                  <a:pt x="8351" y="9910"/>
                </a:cubicBezTo>
                <a:cubicBezTo>
                  <a:pt x="8478" y="9701"/>
                  <a:pt x="8540" y="9473"/>
                  <a:pt x="8540" y="9216"/>
                </a:cubicBezTo>
                <a:cubicBezTo>
                  <a:pt x="8540" y="8301"/>
                  <a:pt x="8750" y="7533"/>
                  <a:pt x="9166" y="6912"/>
                </a:cubicBezTo>
                <a:cubicBezTo>
                  <a:pt x="9585" y="6287"/>
                  <a:pt x="10094" y="5978"/>
                  <a:pt x="10695" y="5978"/>
                </a:cubicBezTo>
                <a:cubicBezTo>
                  <a:pt x="10891" y="5978"/>
                  <a:pt x="11053" y="5872"/>
                  <a:pt x="11182" y="5670"/>
                </a:cubicBezTo>
                <a:cubicBezTo>
                  <a:pt x="11310" y="5464"/>
                  <a:pt x="11376" y="5229"/>
                  <a:pt x="11376" y="4957"/>
                </a:cubicBezTo>
                <a:cubicBezTo>
                  <a:pt x="11376" y="4663"/>
                  <a:pt x="11310" y="4424"/>
                  <a:pt x="11182" y="4233"/>
                </a:cubicBezTo>
                <a:cubicBezTo>
                  <a:pt x="11053" y="4045"/>
                  <a:pt x="10891" y="3953"/>
                  <a:pt x="10695" y="3953"/>
                </a:cubicBezTo>
              </a:path>
            </a:pathLst>
          </a:custGeom>
          <a:solidFill>
            <a:schemeClr val="bg1"/>
          </a:solidFill>
          <a:ln>
            <a:noFill/>
          </a:ln>
          <a:effectLst/>
        </p:spPr>
        <p:txBody>
          <a:bodyPr lIns="38100" tIns="38100" rIns="38100" bIns="38100" anchor="ctr"/>
          <a:lstStyle/>
          <a:p>
            <a:pPr defTabSz="342900">
              <a:defRPr/>
            </a:pPr>
            <a:endParaRPr lang="es-ES" sz="220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29" name="AutoShape 66"/>
          <p:cNvSpPr>
            <a:spLocks/>
          </p:cNvSpPr>
          <p:nvPr/>
        </p:nvSpPr>
        <p:spPr bwMode="auto">
          <a:xfrm>
            <a:off x="16960899" y="6921649"/>
            <a:ext cx="648070" cy="648072"/>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17537" y="12697"/>
                </a:moveTo>
                <a:lnTo>
                  <a:pt x="19798" y="9997"/>
                </a:lnTo>
                <a:lnTo>
                  <a:pt x="19798" y="17284"/>
                </a:lnTo>
                <a:cubicBezTo>
                  <a:pt x="19798" y="17874"/>
                  <a:pt x="19700" y="18429"/>
                  <a:pt x="19505" y="18949"/>
                </a:cubicBezTo>
                <a:cubicBezTo>
                  <a:pt x="19309" y="19469"/>
                  <a:pt x="19049" y="19928"/>
                  <a:pt x="18721" y="20321"/>
                </a:cubicBezTo>
                <a:cubicBezTo>
                  <a:pt x="18394" y="20715"/>
                  <a:pt x="18014" y="21027"/>
                  <a:pt x="17583" y="21256"/>
                </a:cubicBezTo>
                <a:cubicBezTo>
                  <a:pt x="17153" y="21485"/>
                  <a:pt x="16690" y="21599"/>
                  <a:pt x="16188" y="21599"/>
                </a:cubicBezTo>
                <a:lnTo>
                  <a:pt x="3595" y="21599"/>
                </a:lnTo>
                <a:cubicBezTo>
                  <a:pt x="3103" y="21599"/>
                  <a:pt x="2635" y="21485"/>
                  <a:pt x="2195" y="21256"/>
                </a:cubicBezTo>
                <a:cubicBezTo>
                  <a:pt x="1754" y="21027"/>
                  <a:pt x="1372" y="20715"/>
                  <a:pt x="1052" y="20321"/>
                </a:cubicBezTo>
                <a:cubicBezTo>
                  <a:pt x="734" y="19928"/>
                  <a:pt x="477" y="19469"/>
                  <a:pt x="286" y="18949"/>
                </a:cubicBezTo>
                <a:cubicBezTo>
                  <a:pt x="95" y="18429"/>
                  <a:pt x="0" y="17874"/>
                  <a:pt x="0" y="17284"/>
                </a:cubicBezTo>
                <a:lnTo>
                  <a:pt x="0" y="4315"/>
                </a:lnTo>
                <a:cubicBezTo>
                  <a:pt x="0" y="3722"/>
                  <a:pt x="95" y="3164"/>
                  <a:pt x="286" y="2632"/>
                </a:cubicBezTo>
                <a:cubicBezTo>
                  <a:pt x="477" y="2106"/>
                  <a:pt x="734" y="1645"/>
                  <a:pt x="1052" y="1263"/>
                </a:cubicBezTo>
                <a:cubicBezTo>
                  <a:pt x="1372" y="878"/>
                  <a:pt x="1754" y="572"/>
                  <a:pt x="2195" y="343"/>
                </a:cubicBezTo>
                <a:cubicBezTo>
                  <a:pt x="2635" y="114"/>
                  <a:pt x="3103" y="0"/>
                  <a:pt x="3595" y="0"/>
                </a:cubicBezTo>
                <a:lnTo>
                  <a:pt x="16188" y="0"/>
                </a:lnTo>
                <a:cubicBezTo>
                  <a:pt x="16401" y="0"/>
                  <a:pt x="16605" y="26"/>
                  <a:pt x="16798" y="82"/>
                </a:cubicBezTo>
                <a:lnTo>
                  <a:pt x="14608" y="2714"/>
                </a:lnTo>
                <a:lnTo>
                  <a:pt x="3595" y="2714"/>
                </a:lnTo>
                <a:cubicBezTo>
                  <a:pt x="3228" y="2714"/>
                  <a:pt x="2914" y="2867"/>
                  <a:pt x="2652" y="3184"/>
                </a:cubicBezTo>
                <a:cubicBezTo>
                  <a:pt x="2391" y="3496"/>
                  <a:pt x="2261" y="3875"/>
                  <a:pt x="2261" y="4315"/>
                </a:cubicBezTo>
                <a:lnTo>
                  <a:pt x="2261" y="17284"/>
                </a:lnTo>
                <a:cubicBezTo>
                  <a:pt x="2261" y="17724"/>
                  <a:pt x="2391" y="18101"/>
                  <a:pt x="2652" y="18412"/>
                </a:cubicBezTo>
                <a:cubicBezTo>
                  <a:pt x="2914" y="18729"/>
                  <a:pt x="3228" y="18888"/>
                  <a:pt x="3595" y="18888"/>
                </a:cubicBezTo>
                <a:lnTo>
                  <a:pt x="16188" y="18888"/>
                </a:lnTo>
                <a:cubicBezTo>
                  <a:pt x="16556" y="18888"/>
                  <a:pt x="16874" y="18729"/>
                  <a:pt x="17138" y="18412"/>
                </a:cubicBezTo>
                <a:cubicBezTo>
                  <a:pt x="17405" y="18101"/>
                  <a:pt x="17537" y="17724"/>
                  <a:pt x="17537" y="17284"/>
                </a:cubicBezTo>
                <a:lnTo>
                  <a:pt x="17537" y="12697"/>
                </a:lnTo>
                <a:close/>
                <a:moveTo>
                  <a:pt x="21333" y="2796"/>
                </a:moveTo>
                <a:cubicBezTo>
                  <a:pt x="21514" y="3011"/>
                  <a:pt x="21599" y="3272"/>
                  <a:pt x="21597" y="3578"/>
                </a:cubicBezTo>
                <a:cubicBezTo>
                  <a:pt x="21592" y="3881"/>
                  <a:pt x="21504" y="4136"/>
                  <a:pt x="21333" y="4342"/>
                </a:cubicBezTo>
                <a:lnTo>
                  <a:pt x="13005" y="14346"/>
                </a:lnTo>
                <a:lnTo>
                  <a:pt x="11854" y="15721"/>
                </a:lnTo>
                <a:cubicBezTo>
                  <a:pt x="11676" y="15938"/>
                  <a:pt x="11458" y="16044"/>
                  <a:pt x="11206" y="16044"/>
                </a:cubicBezTo>
                <a:cubicBezTo>
                  <a:pt x="10951" y="16044"/>
                  <a:pt x="10733" y="15938"/>
                  <a:pt x="10555" y="15721"/>
                </a:cubicBezTo>
                <a:lnTo>
                  <a:pt x="9383" y="14346"/>
                </a:lnTo>
                <a:lnTo>
                  <a:pt x="4779" y="8787"/>
                </a:lnTo>
                <a:cubicBezTo>
                  <a:pt x="4600" y="8573"/>
                  <a:pt x="4507" y="8314"/>
                  <a:pt x="4507" y="8006"/>
                </a:cubicBezTo>
                <a:cubicBezTo>
                  <a:pt x="4507" y="7703"/>
                  <a:pt x="4600" y="7441"/>
                  <a:pt x="4779" y="7227"/>
                </a:cubicBezTo>
                <a:lnTo>
                  <a:pt x="5927" y="5846"/>
                </a:lnTo>
                <a:cubicBezTo>
                  <a:pt x="6106" y="5635"/>
                  <a:pt x="6323" y="5526"/>
                  <a:pt x="6578" y="5526"/>
                </a:cubicBezTo>
                <a:cubicBezTo>
                  <a:pt x="6830" y="5526"/>
                  <a:pt x="7043" y="5634"/>
                  <a:pt x="7214" y="5846"/>
                </a:cubicBezTo>
                <a:lnTo>
                  <a:pt x="11198" y="10632"/>
                </a:lnTo>
                <a:lnTo>
                  <a:pt x="18861" y="1404"/>
                </a:lnTo>
                <a:cubicBezTo>
                  <a:pt x="19040" y="1186"/>
                  <a:pt x="19262" y="1084"/>
                  <a:pt x="19524" y="1087"/>
                </a:cubicBezTo>
                <a:cubicBezTo>
                  <a:pt x="19786" y="1092"/>
                  <a:pt x="20001" y="1198"/>
                  <a:pt x="20173" y="1404"/>
                </a:cubicBezTo>
                <a:lnTo>
                  <a:pt x="21333" y="2796"/>
                </a:lnTo>
                <a:close/>
              </a:path>
            </a:pathLst>
          </a:custGeom>
          <a:solidFill>
            <a:schemeClr val="bg1"/>
          </a:solidFill>
          <a:ln>
            <a:noFill/>
          </a:ln>
          <a:effectLst/>
        </p:spPr>
        <p:txBody>
          <a:bodyPr lIns="38100" tIns="38100" rIns="38100" bIns="38100" anchor="ctr"/>
          <a:lstStyle/>
          <a:p>
            <a:pPr defTabSz="342900">
              <a:defRPr/>
            </a:pPr>
            <a:endParaRPr lang="es-ES" sz="220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31" name="AutoShape 121"/>
          <p:cNvSpPr>
            <a:spLocks/>
          </p:cNvSpPr>
          <p:nvPr/>
        </p:nvSpPr>
        <p:spPr bwMode="auto">
          <a:xfrm>
            <a:off x="7527851" y="6921649"/>
            <a:ext cx="459109" cy="593799"/>
          </a:xfrm>
          <a:custGeom>
            <a:avLst/>
            <a:gdLst>
              <a:gd name="T0" fmla="*/ 10800 w 21600"/>
              <a:gd name="T1" fmla="+- 0 10813 26"/>
              <a:gd name="T2" fmla="*/ 10813 h 21574"/>
              <a:gd name="T3" fmla="*/ 10800 w 21600"/>
              <a:gd name="T4" fmla="+- 0 10813 26"/>
              <a:gd name="T5" fmla="*/ 10813 h 21574"/>
              <a:gd name="T6" fmla="*/ 10800 w 21600"/>
              <a:gd name="T7" fmla="+- 0 10813 26"/>
              <a:gd name="T8" fmla="*/ 10813 h 21574"/>
              <a:gd name="T9" fmla="*/ 10800 w 21600"/>
              <a:gd name="T10" fmla="+- 0 10813 26"/>
              <a:gd name="T11" fmla="*/ 10813 h 21574"/>
            </a:gdLst>
            <a:ahLst/>
            <a:cxnLst>
              <a:cxn ang="0">
                <a:pos x="T0" y="T2"/>
              </a:cxn>
              <a:cxn ang="0">
                <a:pos x="T3" y="T5"/>
              </a:cxn>
              <a:cxn ang="0">
                <a:pos x="T6" y="T8"/>
              </a:cxn>
              <a:cxn ang="0">
                <a:pos x="T9" y="T11"/>
              </a:cxn>
            </a:cxnLst>
            <a:rect l="0" t="0" r="r" b="b"/>
            <a:pathLst>
              <a:path w="21600" h="21574">
                <a:moveTo>
                  <a:pt x="19883" y="9849"/>
                </a:moveTo>
                <a:cubicBezTo>
                  <a:pt x="20430" y="10441"/>
                  <a:pt x="20853" y="11078"/>
                  <a:pt x="21152" y="11757"/>
                </a:cubicBezTo>
                <a:cubicBezTo>
                  <a:pt x="21448" y="12437"/>
                  <a:pt x="21599" y="13164"/>
                  <a:pt x="21599" y="13934"/>
                </a:cubicBezTo>
                <a:cubicBezTo>
                  <a:pt x="21599" y="14988"/>
                  <a:pt x="21324" y="15980"/>
                  <a:pt x="20757" y="16911"/>
                </a:cubicBezTo>
                <a:cubicBezTo>
                  <a:pt x="20194" y="17841"/>
                  <a:pt x="19428" y="18656"/>
                  <a:pt x="18453" y="19346"/>
                </a:cubicBezTo>
                <a:cubicBezTo>
                  <a:pt x="17479" y="20040"/>
                  <a:pt x="16337" y="20584"/>
                  <a:pt x="15016" y="20982"/>
                </a:cubicBezTo>
                <a:cubicBezTo>
                  <a:pt x="13698" y="21373"/>
                  <a:pt x="12293" y="21574"/>
                  <a:pt x="10800" y="21574"/>
                </a:cubicBezTo>
                <a:cubicBezTo>
                  <a:pt x="9310" y="21574"/>
                  <a:pt x="7905" y="21373"/>
                  <a:pt x="6595" y="20982"/>
                </a:cubicBezTo>
                <a:cubicBezTo>
                  <a:pt x="5282" y="20584"/>
                  <a:pt x="4136" y="20040"/>
                  <a:pt x="3154" y="19346"/>
                </a:cubicBezTo>
                <a:cubicBezTo>
                  <a:pt x="2175" y="18656"/>
                  <a:pt x="1405" y="17841"/>
                  <a:pt x="842" y="16911"/>
                </a:cubicBezTo>
                <a:cubicBezTo>
                  <a:pt x="279" y="15978"/>
                  <a:pt x="0" y="14988"/>
                  <a:pt x="0" y="13934"/>
                </a:cubicBezTo>
                <a:cubicBezTo>
                  <a:pt x="0" y="13164"/>
                  <a:pt x="151" y="12434"/>
                  <a:pt x="451" y="11757"/>
                </a:cubicBezTo>
                <a:cubicBezTo>
                  <a:pt x="746" y="11078"/>
                  <a:pt x="1173" y="10441"/>
                  <a:pt x="1720" y="9849"/>
                </a:cubicBezTo>
                <a:cubicBezTo>
                  <a:pt x="1972" y="9553"/>
                  <a:pt x="2419" y="9105"/>
                  <a:pt x="3046" y="8507"/>
                </a:cubicBezTo>
                <a:cubicBezTo>
                  <a:pt x="3677" y="7906"/>
                  <a:pt x="4367" y="7213"/>
                  <a:pt x="5114" y="6421"/>
                </a:cubicBezTo>
                <a:cubicBezTo>
                  <a:pt x="5861" y="5626"/>
                  <a:pt x="6579" y="4758"/>
                  <a:pt x="7282" y="3810"/>
                </a:cubicBezTo>
                <a:cubicBezTo>
                  <a:pt x="7985" y="2860"/>
                  <a:pt x="8556" y="1882"/>
                  <a:pt x="9003" y="873"/>
                </a:cubicBezTo>
                <a:cubicBezTo>
                  <a:pt x="9131" y="560"/>
                  <a:pt x="9370" y="329"/>
                  <a:pt x="9714" y="179"/>
                </a:cubicBezTo>
                <a:cubicBezTo>
                  <a:pt x="10057" y="30"/>
                  <a:pt x="10420" y="-26"/>
                  <a:pt x="10800" y="10"/>
                </a:cubicBezTo>
                <a:cubicBezTo>
                  <a:pt x="11195" y="-26"/>
                  <a:pt x="11558" y="30"/>
                  <a:pt x="11897" y="179"/>
                </a:cubicBezTo>
                <a:cubicBezTo>
                  <a:pt x="12237" y="329"/>
                  <a:pt x="12468" y="560"/>
                  <a:pt x="12596" y="873"/>
                </a:cubicBezTo>
                <a:cubicBezTo>
                  <a:pt x="13015" y="1888"/>
                  <a:pt x="13586" y="2872"/>
                  <a:pt x="14309" y="3816"/>
                </a:cubicBezTo>
                <a:cubicBezTo>
                  <a:pt x="15028" y="4760"/>
                  <a:pt x="15758" y="5626"/>
                  <a:pt x="16505" y="6421"/>
                </a:cubicBezTo>
                <a:cubicBezTo>
                  <a:pt x="17256" y="7213"/>
                  <a:pt x="17934" y="7907"/>
                  <a:pt x="18561" y="8507"/>
                </a:cubicBezTo>
                <a:cubicBezTo>
                  <a:pt x="19188" y="9105"/>
                  <a:pt x="19623" y="9553"/>
                  <a:pt x="19883" y="9849"/>
                </a:cubicBezTo>
                <a:moveTo>
                  <a:pt x="7438" y="17542"/>
                </a:moveTo>
                <a:cubicBezTo>
                  <a:pt x="8188" y="17542"/>
                  <a:pt x="8831" y="17356"/>
                  <a:pt x="9350" y="16987"/>
                </a:cubicBezTo>
                <a:cubicBezTo>
                  <a:pt x="9873" y="16618"/>
                  <a:pt x="10133" y="16167"/>
                  <a:pt x="10133" y="15622"/>
                </a:cubicBezTo>
                <a:cubicBezTo>
                  <a:pt x="10133" y="15239"/>
                  <a:pt x="9993" y="14898"/>
                  <a:pt x="9713" y="14613"/>
                </a:cubicBezTo>
                <a:cubicBezTo>
                  <a:pt x="9634" y="14543"/>
                  <a:pt x="9518" y="14430"/>
                  <a:pt x="9358" y="14283"/>
                </a:cubicBezTo>
                <a:cubicBezTo>
                  <a:pt x="9198" y="14134"/>
                  <a:pt x="9031" y="13959"/>
                  <a:pt x="8851" y="13753"/>
                </a:cubicBezTo>
                <a:cubicBezTo>
                  <a:pt x="8671" y="13553"/>
                  <a:pt x="8492" y="13336"/>
                  <a:pt x="8304" y="13099"/>
                </a:cubicBezTo>
                <a:cubicBezTo>
                  <a:pt x="8120" y="12868"/>
                  <a:pt x="7977" y="12626"/>
                  <a:pt x="7877" y="12372"/>
                </a:cubicBezTo>
                <a:cubicBezTo>
                  <a:pt x="7825" y="12192"/>
                  <a:pt x="7677" y="12115"/>
                  <a:pt x="7438" y="12141"/>
                </a:cubicBezTo>
                <a:cubicBezTo>
                  <a:pt x="7210" y="12107"/>
                  <a:pt x="7054" y="12183"/>
                  <a:pt x="6983" y="12372"/>
                </a:cubicBezTo>
                <a:cubicBezTo>
                  <a:pt x="6883" y="12634"/>
                  <a:pt x="6739" y="12879"/>
                  <a:pt x="6567" y="13108"/>
                </a:cubicBezTo>
                <a:cubicBezTo>
                  <a:pt x="6396" y="13336"/>
                  <a:pt x="6216" y="13553"/>
                  <a:pt x="6032" y="13753"/>
                </a:cubicBezTo>
                <a:cubicBezTo>
                  <a:pt x="5853" y="13959"/>
                  <a:pt x="5677" y="14131"/>
                  <a:pt x="5517" y="14275"/>
                </a:cubicBezTo>
                <a:cubicBezTo>
                  <a:pt x="5358" y="14421"/>
                  <a:pt x="5242" y="14531"/>
                  <a:pt x="5162" y="14613"/>
                </a:cubicBezTo>
                <a:cubicBezTo>
                  <a:pt x="4870" y="14909"/>
                  <a:pt x="4731" y="15247"/>
                  <a:pt x="4743" y="15622"/>
                </a:cubicBezTo>
                <a:cubicBezTo>
                  <a:pt x="4743" y="16155"/>
                  <a:pt x="5002" y="16606"/>
                  <a:pt x="5525" y="16981"/>
                </a:cubicBezTo>
                <a:cubicBezTo>
                  <a:pt x="6048" y="17356"/>
                  <a:pt x="6687" y="17542"/>
                  <a:pt x="7438" y="17542"/>
                </a:cubicBezTo>
              </a:path>
            </a:pathLst>
          </a:custGeom>
          <a:solidFill>
            <a:schemeClr val="bg1"/>
          </a:solidFill>
          <a:ln>
            <a:noFill/>
          </a:ln>
          <a:effectLst/>
        </p:spPr>
        <p:txBody>
          <a:bodyPr lIns="38100" tIns="38100" rIns="38100" bIns="38100" anchor="ctr"/>
          <a:lstStyle/>
          <a:p>
            <a:pPr defTabSz="342900">
              <a:defRPr/>
            </a:pPr>
            <a:endParaRPr lang="es-ES" sz="2200">
              <a:solidFill>
                <a:srgbClr val="44CEB9"/>
              </a:solidFill>
              <a:effectLst>
                <a:outerShdw blurRad="38100" dist="38100" dir="2700000" algn="tl">
                  <a:srgbClr val="000000"/>
                </a:outerShdw>
              </a:effectLst>
              <a:latin typeface="Gill Sans" charset="0"/>
              <a:cs typeface="Gill Sans" charset="0"/>
              <a:sym typeface="Gill Sans" charset="0"/>
            </a:endParaRPr>
          </a:p>
        </p:txBody>
      </p:sp>
      <p:pic>
        <p:nvPicPr>
          <p:cNvPr id="2" name="Picture 1" descr="ApprovedAIRM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9769211" y="5553497"/>
            <a:ext cx="3165427" cy="3165427"/>
          </a:xfrm>
          <a:prstGeom prst="rect">
            <a:avLst/>
          </a:prstGeom>
        </p:spPr>
      </p:pic>
      <p:pic>
        <p:nvPicPr>
          <p:cNvPr id="33" name="Picture 32" descr="AirMD-Logo-800.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0734768" y="593304"/>
            <a:ext cx="2736304" cy="792088"/>
          </a:xfrm>
          <a:prstGeom prst="rect">
            <a:avLst/>
          </a:prstGeom>
        </p:spPr>
      </p:pic>
      <p:sp>
        <p:nvSpPr>
          <p:cNvPr id="25" name="Rectangle 3"/>
          <p:cNvSpPr>
            <a:spLocks noGrp="1"/>
          </p:cNvSpPr>
          <p:nvPr>
            <p:ph type="sldNum" sz="quarter" idx="4"/>
          </p:nvPr>
        </p:nvSpPr>
        <p:spPr bwMode="auto">
          <a:xfrm>
            <a:off x="20904968" y="12618640"/>
            <a:ext cx="874067" cy="36004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defRPr sz="2400" smtClean="0">
                <a:solidFill>
                  <a:srgbClr val="505150"/>
                </a:solidFill>
                <a:cs typeface="League Gothic" charset="0"/>
              </a:defRPr>
            </a:lvl1pPr>
          </a:lstStyle>
          <a:p>
            <a:pPr>
              <a:defRPr/>
            </a:pPr>
            <a:fld id="{545F1FC0-D7D5-4F49-8AA1-9CEE090603F7}" type="slidenum">
              <a:rPr lang="es-ES" sz="2000">
                <a:solidFill>
                  <a:srgbClr val="FFFFFF"/>
                </a:solidFill>
                <a:latin typeface="Lato"/>
                <a:cs typeface="Lato"/>
              </a:rPr>
              <a:pPr>
                <a:defRPr/>
              </a:pPr>
              <a:t>9</a:t>
            </a:fld>
            <a:endParaRPr lang="es-ES" sz="2000">
              <a:solidFill>
                <a:srgbClr val="FFFFFF"/>
              </a:solidFill>
              <a:latin typeface="Lato"/>
              <a:cs typeface="Lato"/>
            </a:endParaRPr>
          </a:p>
        </p:txBody>
      </p:sp>
    </p:spTree>
    <p:extLst>
      <p:ext uri="{BB962C8B-B14F-4D97-AF65-F5344CB8AC3E}">
        <p14:creationId xmlns:p14="http://schemas.microsoft.com/office/powerpoint/2010/main" val="145086394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21508"/>
                                        </p:tgtEl>
                                        <p:attrNameLst>
                                          <p:attrName>style.visibility</p:attrName>
                                        </p:attrNameLst>
                                      </p:cBhvr>
                                      <p:to>
                                        <p:strVal val="visible"/>
                                      </p:to>
                                    </p:set>
                                    <p:animEffect transition="in" filter="dissolve">
                                      <p:cBhvr>
                                        <p:cTn id="7" dur="500"/>
                                        <p:tgtEl>
                                          <p:spTgt spid="21508"/>
                                        </p:tgtEl>
                                      </p:cBhvr>
                                    </p:animEffect>
                                  </p:childTnLst>
                                </p:cTn>
                              </p:par>
                            </p:childTnLst>
                          </p:cTn>
                        </p:par>
                        <p:par>
                          <p:cTn id="8" fill="hold" nodeType="afterGroup">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21505"/>
                                        </p:tgtEl>
                                        <p:attrNameLst>
                                          <p:attrName>style.visibility</p:attrName>
                                        </p:attrNameLst>
                                      </p:cBhvr>
                                      <p:to>
                                        <p:strVal val="visible"/>
                                      </p:to>
                                    </p:set>
                                    <p:anim calcmode="lin" valueType="num">
                                      <p:cBhvr additive="base">
                                        <p:cTn id="11" dur="500" fill="hold"/>
                                        <p:tgtEl>
                                          <p:spTgt spid="21505"/>
                                        </p:tgtEl>
                                        <p:attrNameLst>
                                          <p:attrName>ppt_x</p:attrName>
                                        </p:attrNameLst>
                                      </p:cBhvr>
                                      <p:tavLst>
                                        <p:tav tm="0">
                                          <p:val>
                                            <p:strVal val="1+#ppt_w/2"/>
                                          </p:val>
                                        </p:tav>
                                        <p:tav tm="100000">
                                          <p:val>
                                            <p:strVal val="#ppt_x"/>
                                          </p:val>
                                        </p:tav>
                                      </p:tavLst>
                                    </p:anim>
                                    <p:anim calcmode="lin" valueType="num">
                                      <p:cBhvr additive="base">
                                        <p:cTn id="12" dur="500" fill="hold"/>
                                        <p:tgtEl>
                                          <p:spTgt spid="21505"/>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22" presetClass="entr" presetSubtype="8" fill="hold" nodeType="afterEffect">
                                  <p:stCondLst>
                                    <p:cond delay="0"/>
                                  </p:stCondLst>
                                  <p:childTnLst>
                                    <p:set>
                                      <p:cBhvr>
                                        <p:cTn id="15" dur="1" fill="hold">
                                          <p:stCondLst>
                                            <p:cond delay="0"/>
                                          </p:stCondLst>
                                        </p:cTn>
                                        <p:tgtEl>
                                          <p:spTgt spid="21506"/>
                                        </p:tgtEl>
                                        <p:attrNameLst>
                                          <p:attrName>style.visibility</p:attrName>
                                        </p:attrNameLst>
                                      </p:cBhvr>
                                      <p:to>
                                        <p:strVal val="visible"/>
                                      </p:to>
                                    </p:set>
                                    <p:animEffect transition="in" filter="wipe(left)">
                                      <p:cBhvr>
                                        <p:cTn id="16" dur="500"/>
                                        <p:tgtEl>
                                          <p:spTgt spid="21506"/>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21509"/>
                                        </p:tgtEl>
                                        <p:attrNameLst>
                                          <p:attrName>style.visibility</p:attrName>
                                        </p:attrNameLst>
                                      </p:cBhvr>
                                      <p:to>
                                        <p:strVal val="visible"/>
                                      </p:to>
                                    </p:set>
                                    <p:anim calcmode="lin" valueType="num">
                                      <p:cBhvr>
                                        <p:cTn id="19" dur="500" fill="hold"/>
                                        <p:tgtEl>
                                          <p:spTgt spid="21509"/>
                                        </p:tgtEl>
                                        <p:attrNameLst>
                                          <p:attrName>ppt_w</p:attrName>
                                        </p:attrNameLst>
                                      </p:cBhvr>
                                      <p:tavLst>
                                        <p:tav tm="0">
                                          <p:val>
                                            <p:fltVal val="0"/>
                                          </p:val>
                                        </p:tav>
                                        <p:tav tm="100000">
                                          <p:val>
                                            <p:strVal val="#ppt_w"/>
                                          </p:val>
                                        </p:tav>
                                      </p:tavLst>
                                    </p:anim>
                                    <p:anim calcmode="lin" valueType="num">
                                      <p:cBhvr>
                                        <p:cTn id="20" dur="500" fill="hold"/>
                                        <p:tgtEl>
                                          <p:spTgt spid="21509"/>
                                        </p:tgtEl>
                                        <p:attrNameLst>
                                          <p:attrName>ppt_h</p:attrName>
                                        </p:attrNameLst>
                                      </p:cBhvr>
                                      <p:tavLst>
                                        <p:tav tm="0">
                                          <p:val>
                                            <p:fltVal val="0"/>
                                          </p:val>
                                        </p:tav>
                                        <p:tav tm="100000">
                                          <p:val>
                                            <p:strVal val="#ppt_h"/>
                                          </p:val>
                                        </p:tav>
                                      </p:tavLst>
                                    </p:anim>
                                    <p:animEffect transition="in" filter="fade">
                                      <p:cBhvr>
                                        <p:cTn id="21" dur="500"/>
                                        <p:tgtEl>
                                          <p:spTgt spid="21509"/>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1510"/>
                                        </p:tgtEl>
                                        <p:attrNameLst>
                                          <p:attrName>style.visibility</p:attrName>
                                        </p:attrNameLst>
                                      </p:cBhvr>
                                      <p:to>
                                        <p:strVal val="visible"/>
                                      </p:to>
                                    </p:set>
                                    <p:anim calcmode="lin" valueType="num">
                                      <p:cBhvr>
                                        <p:cTn id="24" dur="500" fill="hold"/>
                                        <p:tgtEl>
                                          <p:spTgt spid="21510"/>
                                        </p:tgtEl>
                                        <p:attrNameLst>
                                          <p:attrName>ppt_w</p:attrName>
                                        </p:attrNameLst>
                                      </p:cBhvr>
                                      <p:tavLst>
                                        <p:tav tm="0">
                                          <p:val>
                                            <p:fltVal val="0"/>
                                          </p:val>
                                        </p:tav>
                                        <p:tav tm="100000">
                                          <p:val>
                                            <p:strVal val="#ppt_w"/>
                                          </p:val>
                                        </p:tav>
                                      </p:tavLst>
                                    </p:anim>
                                    <p:anim calcmode="lin" valueType="num">
                                      <p:cBhvr>
                                        <p:cTn id="25" dur="500" fill="hold"/>
                                        <p:tgtEl>
                                          <p:spTgt spid="21510"/>
                                        </p:tgtEl>
                                        <p:attrNameLst>
                                          <p:attrName>ppt_h</p:attrName>
                                        </p:attrNameLst>
                                      </p:cBhvr>
                                      <p:tavLst>
                                        <p:tav tm="0">
                                          <p:val>
                                            <p:fltVal val="0"/>
                                          </p:val>
                                        </p:tav>
                                        <p:tav tm="100000">
                                          <p:val>
                                            <p:strVal val="#ppt_h"/>
                                          </p:val>
                                        </p:tav>
                                      </p:tavLst>
                                    </p:anim>
                                    <p:animEffect transition="in" filter="fade">
                                      <p:cBhvr>
                                        <p:cTn id="26" dur="500"/>
                                        <p:tgtEl>
                                          <p:spTgt spid="21510"/>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21511"/>
                                        </p:tgtEl>
                                        <p:attrNameLst>
                                          <p:attrName>style.visibility</p:attrName>
                                        </p:attrNameLst>
                                      </p:cBhvr>
                                      <p:to>
                                        <p:strVal val="visible"/>
                                      </p:to>
                                    </p:set>
                                    <p:anim calcmode="lin" valueType="num">
                                      <p:cBhvr>
                                        <p:cTn id="29" dur="500" fill="hold"/>
                                        <p:tgtEl>
                                          <p:spTgt spid="21511"/>
                                        </p:tgtEl>
                                        <p:attrNameLst>
                                          <p:attrName>ppt_w</p:attrName>
                                        </p:attrNameLst>
                                      </p:cBhvr>
                                      <p:tavLst>
                                        <p:tav tm="0">
                                          <p:val>
                                            <p:fltVal val="0"/>
                                          </p:val>
                                        </p:tav>
                                        <p:tav tm="100000">
                                          <p:val>
                                            <p:strVal val="#ppt_w"/>
                                          </p:val>
                                        </p:tav>
                                      </p:tavLst>
                                    </p:anim>
                                    <p:anim calcmode="lin" valueType="num">
                                      <p:cBhvr>
                                        <p:cTn id="30" dur="500" fill="hold"/>
                                        <p:tgtEl>
                                          <p:spTgt spid="21511"/>
                                        </p:tgtEl>
                                        <p:attrNameLst>
                                          <p:attrName>ppt_h</p:attrName>
                                        </p:attrNameLst>
                                      </p:cBhvr>
                                      <p:tavLst>
                                        <p:tav tm="0">
                                          <p:val>
                                            <p:fltVal val="0"/>
                                          </p:val>
                                        </p:tav>
                                        <p:tav tm="100000">
                                          <p:val>
                                            <p:strVal val="#ppt_h"/>
                                          </p:val>
                                        </p:tav>
                                      </p:tavLst>
                                    </p:anim>
                                    <p:animEffect transition="in" filter="fade">
                                      <p:cBhvr>
                                        <p:cTn id="31" dur="500"/>
                                        <p:tgtEl>
                                          <p:spTgt spid="21511"/>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21512"/>
                                        </p:tgtEl>
                                        <p:attrNameLst>
                                          <p:attrName>style.visibility</p:attrName>
                                        </p:attrNameLst>
                                      </p:cBhvr>
                                      <p:to>
                                        <p:strVal val="visible"/>
                                      </p:to>
                                    </p:set>
                                    <p:anim calcmode="lin" valueType="num">
                                      <p:cBhvr>
                                        <p:cTn id="34" dur="500" fill="hold"/>
                                        <p:tgtEl>
                                          <p:spTgt spid="21512"/>
                                        </p:tgtEl>
                                        <p:attrNameLst>
                                          <p:attrName>ppt_w</p:attrName>
                                        </p:attrNameLst>
                                      </p:cBhvr>
                                      <p:tavLst>
                                        <p:tav tm="0">
                                          <p:val>
                                            <p:fltVal val="0"/>
                                          </p:val>
                                        </p:tav>
                                        <p:tav tm="100000">
                                          <p:val>
                                            <p:strVal val="#ppt_w"/>
                                          </p:val>
                                        </p:tav>
                                      </p:tavLst>
                                    </p:anim>
                                    <p:anim calcmode="lin" valueType="num">
                                      <p:cBhvr>
                                        <p:cTn id="35" dur="500" fill="hold"/>
                                        <p:tgtEl>
                                          <p:spTgt spid="21512"/>
                                        </p:tgtEl>
                                        <p:attrNameLst>
                                          <p:attrName>ppt_h</p:attrName>
                                        </p:attrNameLst>
                                      </p:cBhvr>
                                      <p:tavLst>
                                        <p:tav tm="0">
                                          <p:val>
                                            <p:fltVal val="0"/>
                                          </p:val>
                                        </p:tav>
                                        <p:tav tm="100000">
                                          <p:val>
                                            <p:strVal val="#ppt_h"/>
                                          </p:val>
                                        </p:tav>
                                      </p:tavLst>
                                    </p:anim>
                                    <p:animEffect transition="in" filter="fade">
                                      <p:cBhvr>
                                        <p:cTn id="36" dur="500"/>
                                        <p:tgtEl>
                                          <p:spTgt spid="21512"/>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21513"/>
                                        </p:tgtEl>
                                        <p:attrNameLst>
                                          <p:attrName>style.visibility</p:attrName>
                                        </p:attrNameLst>
                                      </p:cBhvr>
                                      <p:to>
                                        <p:strVal val="visible"/>
                                      </p:to>
                                    </p:set>
                                    <p:anim calcmode="lin" valueType="num">
                                      <p:cBhvr>
                                        <p:cTn id="39" dur="500" fill="hold"/>
                                        <p:tgtEl>
                                          <p:spTgt spid="21513"/>
                                        </p:tgtEl>
                                        <p:attrNameLst>
                                          <p:attrName>ppt_w</p:attrName>
                                        </p:attrNameLst>
                                      </p:cBhvr>
                                      <p:tavLst>
                                        <p:tav tm="0">
                                          <p:val>
                                            <p:fltVal val="0"/>
                                          </p:val>
                                        </p:tav>
                                        <p:tav tm="100000">
                                          <p:val>
                                            <p:strVal val="#ppt_w"/>
                                          </p:val>
                                        </p:tav>
                                      </p:tavLst>
                                    </p:anim>
                                    <p:anim calcmode="lin" valueType="num">
                                      <p:cBhvr>
                                        <p:cTn id="40" dur="500" fill="hold"/>
                                        <p:tgtEl>
                                          <p:spTgt spid="21513"/>
                                        </p:tgtEl>
                                        <p:attrNameLst>
                                          <p:attrName>ppt_h</p:attrName>
                                        </p:attrNameLst>
                                      </p:cBhvr>
                                      <p:tavLst>
                                        <p:tav tm="0">
                                          <p:val>
                                            <p:fltVal val="0"/>
                                          </p:val>
                                        </p:tav>
                                        <p:tav tm="100000">
                                          <p:val>
                                            <p:strVal val="#ppt_h"/>
                                          </p:val>
                                        </p:tav>
                                      </p:tavLst>
                                    </p:anim>
                                    <p:animEffect transition="in" filter="fade">
                                      <p:cBhvr>
                                        <p:cTn id="41" dur="500"/>
                                        <p:tgtEl>
                                          <p:spTgt spid="21513"/>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21514"/>
                                        </p:tgtEl>
                                        <p:attrNameLst>
                                          <p:attrName>style.visibility</p:attrName>
                                        </p:attrNameLst>
                                      </p:cBhvr>
                                      <p:to>
                                        <p:strVal val="visible"/>
                                      </p:to>
                                    </p:set>
                                    <p:anim calcmode="lin" valueType="num">
                                      <p:cBhvr>
                                        <p:cTn id="44" dur="500" fill="hold"/>
                                        <p:tgtEl>
                                          <p:spTgt spid="21514"/>
                                        </p:tgtEl>
                                        <p:attrNameLst>
                                          <p:attrName>ppt_w</p:attrName>
                                        </p:attrNameLst>
                                      </p:cBhvr>
                                      <p:tavLst>
                                        <p:tav tm="0">
                                          <p:val>
                                            <p:fltVal val="0"/>
                                          </p:val>
                                        </p:tav>
                                        <p:tav tm="100000">
                                          <p:val>
                                            <p:strVal val="#ppt_w"/>
                                          </p:val>
                                        </p:tav>
                                      </p:tavLst>
                                    </p:anim>
                                    <p:anim calcmode="lin" valueType="num">
                                      <p:cBhvr>
                                        <p:cTn id="45" dur="500" fill="hold"/>
                                        <p:tgtEl>
                                          <p:spTgt spid="21514"/>
                                        </p:tgtEl>
                                        <p:attrNameLst>
                                          <p:attrName>ppt_h</p:attrName>
                                        </p:attrNameLst>
                                      </p:cBhvr>
                                      <p:tavLst>
                                        <p:tav tm="0">
                                          <p:val>
                                            <p:fltVal val="0"/>
                                          </p:val>
                                        </p:tav>
                                        <p:tav tm="100000">
                                          <p:val>
                                            <p:strVal val="#ppt_h"/>
                                          </p:val>
                                        </p:tav>
                                      </p:tavLst>
                                    </p:anim>
                                    <p:animEffect transition="in" filter="fade">
                                      <p:cBhvr>
                                        <p:cTn id="46" dur="500"/>
                                        <p:tgtEl>
                                          <p:spTgt spid="21514"/>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21515"/>
                                        </p:tgtEl>
                                        <p:attrNameLst>
                                          <p:attrName>style.visibility</p:attrName>
                                        </p:attrNameLst>
                                      </p:cBhvr>
                                      <p:to>
                                        <p:strVal val="visible"/>
                                      </p:to>
                                    </p:set>
                                    <p:anim calcmode="lin" valueType="num">
                                      <p:cBhvr>
                                        <p:cTn id="49" dur="500" fill="hold"/>
                                        <p:tgtEl>
                                          <p:spTgt spid="21515"/>
                                        </p:tgtEl>
                                        <p:attrNameLst>
                                          <p:attrName>ppt_w</p:attrName>
                                        </p:attrNameLst>
                                      </p:cBhvr>
                                      <p:tavLst>
                                        <p:tav tm="0">
                                          <p:val>
                                            <p:fltVal val="0"/>
                                          </p:val>
                                        </p:tav>
                                        <p:tav tm="100000">
                                          <p:val>
                                            <p:strVal val="#ppt_w"/>
                                          </p:val>
                                        </p:tav>
                                      </p:tavLst>
                                    </p:anim>
                                    <p:anim calcmode="lin" valueType="num">
                                      <p:cBhvr>
                                        <p:cTn id="50" dur="500" fill="hold"/>
                                        <p:tgtEl>
                                          <p:spTgt spid="21515"/>
                                        </p:tgtEl>
                                        <p:attrNameLst>
                                          <p:attrName>ppt_h</p:attrName>
                                        </p:attrNameLst>
                                      </p:cBhvr>
                                      <p:tavLst>
                                        <p:tav tm="0">
                                          <p:val>
                                            <p:fltVal val="0"/>
                                          </p:val>
                                        </p:tav>
                                        <p:tav tm="100000">
                                          <p:val>
                                            <p:strVal val="#ppt_h"/>
                                          </p:val>
                                        </p:tav>
                                      </p:tavLst>
                                    </p:anim>
                                    <p:animEffect transition="in" filter="fade">
                                      <p:cBhvr>
                                        <p:cTn id="51" dur="500"/>
                                        <p:tgtEl>
                                          <p:spTgt spid="21515"/>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21516"/>
                                        </p:tgtEl>
                                        <p:attrNameLst>
                                          <p:attrName>style.visibility</p:attrName>
                                        </p:attrNameLst>
                                      </p:cBhvr>
                                      <p:to>
                                        <p:strVal val="visible"/>
                                      </p:to>
                                    </p:set>
                                    <p:anim calcmode="lin" valueType="num">
                                      <p:cBhvr>
                                        <p:cTn id="54" dur="500" fill="hold"/>
                                        <p:tgtEl>
                                          <p:spTgt spid="21516"/>
                                        </p:tgtEl>
                                        <p:attrNameLst>
                                          <p:attrName>ppt_w</p:attrName>
                                        </p:attrNameLst>
                                      </p:cBhvr>
                                      <p:tavLst>
                                        <p:tav tm="0">
                                          <p:val>
                                            <p:fltVal val="0"/>
                                          </p:val>
                                        </p:tav>
                                        <p:tav tm="100000">
                                          <p:val>
                                            <p:strVal val="#ppt_w"/>
                                          </p:val>
                                        </p:tav>
                                      </p:tavLst>
                                    </p:anim>
                                    <p:anim calcmode="lin" valueType="num">
                                      <p:cBhvr>
                                        <p:cTn id="55" dur="500" fill="hold"/>
                                        <p:tgtEl>
                                          <p:spTgt spid="21516"/>
                                        </p:tgtEl>
                                        <p:attrNameLst>
                                          <p:attrName>ppt_h</p:attrName>
                                        </p:attrNameLst>
                                      </p:cBhvr>
                                      <p:tavLst>
                                        <p:tav tm="0">
                                          <p:val>
                                            <p:fltVal val="0"/>
                                          </p:val>
                                        </p:tav>
                                        <p:tav tm="100000">
                                          <p:val>
                                            <p:strVal val="#ppt_h"/>
                                          </p:val>
                                        </p:tav>
                                      </p:tavLst>
                                    </p:anim>
                                    <p:animEffect transition="in" filter="fade">
                                      <p:cBhvr>
                                        <p:cTn id="56" dur="500"/>
                                        <p:tgtEl>
                                          <p:spTgt spid="21516"/>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21517"/>
                                        </p:tgtEl>
                                        <p:attrNameLst>
                                          <p:attrName>style.visibility</p:attrName>
                                        </p:attrNameLst>
                                      </p:cBhvr>
                                      <p:to>
                                        <p:strVal val="visible"/>
                                      </p:to>
                                    </p:set>
                                    <p:anim calcmode="lin" valueType="num">
                                      <p:cBhvr>
                                        <p:cTn id="59" dur="500" fill="hold"/>
                                        <p:tgtEl>
                                          <p:spTgt spid="21517"/>
                                        </p:tgtEl>
                                        <p:attrNameLst>
                                          <p:attrName>ppt_w</p:attrName>
                                        </p:attrNameLst>
                                      </p:cBhvr>
                                      <p:tavLst>
                                        <p:tav tm="0">
                                          <p:val>
                                            <p:fltVal val="0"/>
                                          </p:val>
                                        </p:tav>
                                        <p:tav tm="100000">
                                          <p:val>
                                            <p:strVal val="#ppt_w"/>
                                          </p:val>
                                        </p:tav>
                                      </p:tavLst>
                                    </p:anim>
                                    <p:anim calcmode="lin" valueType="num">
                                      <p:cBhvr>
                                        <p:cTn id="60" dur="500" fill="hold"/>
                                        <p:tgtEl>
                                          <p:spTgt spid="21517"/>
                                        </p:tgtEl>
                                        <p:attrNameLst>
                                          <p:attrName>ppt_h</p:attrName>
                                        </p:attrNameLst>
                                      </p:cBhvr>
                                      <p:tavLst>
                                        <p:tav tm="0">
                                          <p:val>
                                            <p:fltVal val="0"/>
                                          </p:val>
                                        </p:tav>
                                        <p:tav tm="100000">
                                          <p:val>
                                            <p:strVal val="#ppt_h"/>
                                          </p:val>
                                        </p:tav>
                                      </p:tavLst>
                                    </p:anim>
                                    <p:animEffect transition="in" filter="fade">
                                      <p:cBhvr>
                                        <p:cTn id="61" dur="500"/>
                                        <p:tgtEl>
                                          <p:spTgt spid="21517"/>
                                        </p:tgtEl>
                                      </p:cBhvr>
                                    </p:animEffect>
                                  </p:childTnLst>
                                </p:cTn>
                              </p:par>
                              <p:par>
                                <p:cTn id="62" presetID="22" presetClass="entr" presetSubtype="1" fill="hold" grpId="0" nodeType="withEffect">
                                  <p:stCondLst>
                                    <p:cond delay="0"/>
                                  </p:stCondLst>
                                  <p:childTnLst>
                                    <p:set>
                                      <p:cBhvr>
                                        <p:cTn id="63" dur="1" fill="hold">
                                          <p:stCondLst>
                                            <p:cond delay="0"/>
                                          </p:stCondLst>
                                        </p:cTn>
                                        <p:tgtEl>
                                          <p:spTgt spid="21525"/>
                                        </p:tgtEl>
                                        <p:attrNameLst>
                                          <p:attrName>style.visibility</p:attrName>
                                        </p:attrNameLst>
                                      </p:cBhvr>
                                      <p:to>
                                        <p:strVal val="visible"/>
                                      </p:to>
                                    </p:set>
                                    <p:animEffect transition="in" filter="wipe(up)">
                                      <p:cBhvr>
                                        <p:cTn id="64" dur="500"/>
                                        <p:tgtEl>
                                          <p:spTgt spid="21525"/>
                                        </p:tgtEl>
                                      </p:cBhvr>
                                    </p:animEffect>
                                  </p:childTnLst>
                                </p:cTn>
                              </p:par>
                              <p:par>
                                <p:cTn id="65" presetID="22" presetClass="entr" presetSubtype="1" fill="hold" grpId="0" nodeType="withEffect">
                                  <p:stCondLst>
                                    <p:cond delay="0"/>
                                  </p:stCondLst>
                                  <p:childTnLst>
                                    <p:set>
                                      <p:cBhvr>
                                        <p:cTn id="66" dur="1" fill="hold">
                                          <p:stCondLst>
                                            <p:cond delay="0"/>
                                          </p:stCondLst>
                                        </p:cTn>
                                        <p:tgtEl>
                                          <p:spTgt spid="21526"/>
                                        </p:tgtEl>
                                        <p:attrNameLst>
                                          <p:attrName>style.visibility</p:attrName>
                                        </p:attrNameLst>
                                      </p:cBhvr>
                                      <p:to>
                                        <p:strVal val="visible"/>
                                      </p:to>
                                    </p:set>
                                    <p:animEffect transition="in" filter="wipe(up)">
                                      <p:cBhvr>
                                        <p:cTn id="67" dur="500"/>
                                        <p:tgtEl>
                                          <p:spTgt spid="21526"/>
                                        </p:tgtEl>
                                      </p:cBhvr>
                                    </p:animEffect>
                                  </p:childTnLst>
                                </p:cTn>
                              </p:par>
                              <p:par>
                                <p:cTn id="68" presetID="22" presetClass="entr" presetSubtype="1" fill="hold" grpId="0" nodeType="withEffect">
                                  <p:stCondLst>
                                    <p:cond delay="0"/>
                                  </p:stCondLst>
                                  <p:childTnLst>
                                    <p:set>
                                      <p:cBhvr>
                                        <p:cTn id="69" dur="1" fill="hold">
                                          <p:stCondLst>
                                            <p:cond delay="0"/>
                                          </p:stCondLst>
                                        </p:cTn>
                                        <p:tgtEl>
                                          <p:spTgt spid="21527"/>
                                        </p:tgtEl>
                                        <p:attrNameLst>
                                          <p:attrName>style.visibility</p:attrName>
                                        </p:attrNameLst>
                                      </p:cBhvr>
                                      <p:to>
                                        <p:strVal val="visible"/>
                                      </p:to>
                                    </p:set>
                                    <p:animEffect transition="in" filter="wipe(up)">
                                      <p:cBhvr>
                                        <p:cTn id="70" dur="500"/>
                                        <p:tgtEl>
                                          <p:spTgt spid="21527"/>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21528"/>
                                        </p:tgtEl>
                                        <p:attrNameLst>
                                          <p:attrName>style.visibility</p:attrName>
                                        </p:attrNameLst>
                                      </p:cBhvr>
                                      <p:to>
                                        <p:strVal val="visible"/>
                                      </p:to>
                                    </p:set>
                                    <p:animEffect transition="in" filter="wipe(up)">
                                      <p:cBhvr>
                                        <p:cTn id="73" dur="500"/>
                                        <p:tgtEl>
                                          <p:spTgt spid="21528"/>
                                        </p:tgtEl>
                                      </p:cBhvr>
                                    </p:animEffect>
                                  </p:childTnLst>
                                </p:cTn>
                              </p:par>
                            </p:childTnLst>
                          </p:cTn>
                        </p:par>
                        <p:par>
                          <p:cTn id="74" fill="hold">
                            <p:stCondLst>
                              <p:cond delay="1500"/>
                            </p:stCondLst>
                            <p:childTnLst>
                              <p:par>
                                <p:cTn id="75" presetID="2" presetClass="entr" presetSubtype="2" fill="hold" grpId="0" nodeType="afterEffect">
                                  <p:stCondLst>
                                    <p:cond delay="0"/>
                                  </p:stCondLst>
                                  <p:childTnLst>
                                    <p:set>
                                      <p:cBhvr>
                                        <p:cTn id="76" dur="1" fill="hold">
                                          <p:stCondLst>
                                            <p:cond delay="0"/>
                                          </p:stCondLst>
                                        </p:cTn>
                                        <p:tgtEl>
                                          <p:spTgt spid="27"/>
                                        </p:tgtEl>
                                        <p:attrNameLst>
                                          <p:attrName>style.visibility</p:attrName>
                                        </p:attrNameLst>
                                      </p:cBhvr>
                                      <p:to>
                                        <p:strVal val="visible"/>
                                      </p:to>
                                    </p:set>
                                    <p:anim calcmode="lin" valueType="num">
                                      <p:cBhvr additive="base">
                                        <p:cTn id="77" dur="500" fill="hold"/>
                                        <p:tgtEl>
                                          <p:spTgt spid="27"/>
                                        </p:tgtEl>
                                        <p:attrNameLst>
                                          <p:attrName>ppt_x</p:attrName>
                                        </p:attrNameLst>
                                      </p:cBhvr>
                                      <p:tavLst>
                                        <p:tav tm="0">
                                          <p:val>
                                            <p:strVal val="1+#ppt_w/2"/>
                                          </p:val>
                                        </p:tav>
                                        <p:tav tm="100000">
                                          <p:val>
                                            <p:strVal val="#ppt_x"/>
                                          </p:val>
                                        </p:tav>
                                      </p:tavLst>
                                    </p:anim>
                                    <p:anim calcmode="lin" valueType="num">
                                      <p:cBhvr additive="base">
                                        <p:cTn id="78"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5" grpId="0" autoUpdateAnimBg="0"/>
      <p:bldP spid="21509" grpId="0" animBg="1"/>
      <p:bldP spid="21510" grpId="0" animBg="1"/>
      <p:bldP spid="21511" grpId="0" animBg="1"/>
      <p:bldP spid="21512" grpId="0" animBg="1"/>
      <p:bldP spid="21513" grpId="0" animBg="1"/>
      <p:bldP spid="21514" grpId="0" animBg="1"/>
      <p:bldP spid="21515" grpId="0" animBg="1"/>
      <p:bldP spid="21516" grpId="0" animBg="1"/>
      <p:bldP spid="21517" grpId="0" animBg="1"/>
      <p:bldP spid="21525" grpId="0"/>
      <p:bldP spid="21526" grpId="0"/>
      <p:bldP spid="21527" grpId="0"/>
      <p:bldP spid="21528" grpId="0"/>
      <p:bldP spid="27"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Line 2"/>
          <p:cNvSpPr>
            <a:spLocks noChangeShapeType="1"/>
          </p:cNvSpPr>
          <p:nvPr/>
        </p:nvSpPr>
        <p:spPr bwMode="auto">
          <a:xfrm>
            <a:off x="2755900" y="2748856"/>
            <a:ext cx="18815050" cy="0"/>
          </a:xfrm>
          <a:prstGeom prst="line">
            <a:avLst/>
          </a:prstGeom>
          <a:noFill/>
          <a:ln w="25400" cap="flat" cmpd="sng">
            <a:solidFill>
              <a:srgbClr val="DCDEE0"/>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5600">
              <a:effectLst>
                <a:outerShdw blurRad="38100" dist="38100" dir="2700000" algn="tl">
                  <a:srgbClr val="DDDDDD"/>
                </a:outerShdw>
              </a:effectLst>
              <a:latin typeface="Gill Sans" charset="0"/>
              <a:cs typeface="Gill Sans" charset="0"/>
              <a:sym typeface="Gill Sans" charset="0"/>
            </a:endParaRPr>
          </a:p>
        </p:txBody>
      </p:sp>
      <p:sp>
        <p:nvSpPr>
          <p:cNvPr id="27652" name="AutoShape 4"/>
          <p:cNvSpPr>
            <a:spLocks/>
          </p:cNvSpPr>
          <p:nvPr/>
        </p:nvSpPr>
        <p:spPr bwMode="auto">
          <a:xfrm>
            <a:off x="2705100" y="1267718"/>
            <a:ext cx="157163" cy="128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solidFill>
            <a:srgbClr val="00A7E1"/>
          </a:solidFill>
          <a:ln>
            <a:noFill/>
          </a:ln>
          <a:effectLst/>
        </p:spPr>
        <p:txBody>
          <a:bodyPr lIns="0" tIns="0" rIns="0" bIns="0" anchor="ctr"/>
          <a:lstStyle/>
          <a:p>
            <a:pPr>
              <a:defRPr/>
            </a:pPr>
            <a:endParaRPr lang="es-ES" sz="5600">
              <a:effectLst>
                <a:outerShdw blurRad="38100" dist="38100" dir="2700000" algn="tl">
                  <a:srgbClr val="000000"/>
                </a:outerShdw>
              </a:effectLst>
              <a:latin typeface="Gill Sans" charset="0"/>
              <a:cs typeface="Gill Sans" charset="0"/>
              <a:sym typeface="Gill Sans" charset="0"/>
            </a:endParaRPr>
          </a:p>
        </p:txBody>
      </p:sp>
      <p:sp>
        <p:nvSpPr>
          <p:cNvPr id="28" name="AutoShape 13"/>
          <p:cNvSpPr>
            <a:spLocks/>
          </p:cNvSpPr>
          <p:nvPr/>
        </p:nvSpPr>
        <p:spPr bwMode="auto">
          <a:xfrm>
            <a:off x="12696056" y="5129808"/>
            <a:ext cx="8856985" cy="51845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gn="just" defTabSz="647700">
              <a:lnSpc>
                <a:spcPct val="120000"/>
              </a:lnSpc>
              <a:spcBef>
                <a:spcPts val="3000"/>
              </a:spcBef>
              <a:defRPr/>
            </a:pPr>
            <a:r>
              <a:rPr lang="es-ES" sz="2000" dirty="0" err="1">
                <a:solidFill>
                  <a:srgbClr val="838383"/>
                </a:solidFill>
                <a:latin typeface="Lato" charset="0"/>
                <a:cs typeface="Lato" charset="0"/>
                <a:sym typeface="Lato" charset="0"/>
              </a:rPr>
              <a:t>According to the Occupational Safety and Health Administration (OSHA) experts believe more people suffer from the effects of indoor air pollution than from outdoor air pollution.  </a:t>
            </a:r>
          </a:p>
          <a:p>
            <a:pPr algn="just" defTabSz="647700">
              <a:lnSpc>
                <a:spcPct val="120000"/>
              </a:lnSpc>
              <a:spcBef>
                <a:spcPts val="3000"/>
              </a:spcBef>
              <a:defRPr/>
            </a:pPr>
            <a:r>
              <a:rPr lang="es-ES" sz="2000" dirty="0" err="1">
                <a:solidFill>
                  <a:srgbClr val="838383"/>
                </a:solidFill>
                <a:latin typeface="Lato" charset="0"/>
                <a:cs typeface="Lato" charset="0"/>
                <a:sym typeface="Lato" charset="0"/>
              </a:rPr>
              <a:t>It is estimated that IAQ problems cost the US economy as much as $168 billion per year and there have been many high profile indoor air quality litigation cases in recent years. Commercial clients are becoming increasingly aware of liability in the workplace and the need to have verified information as to workplace environment safety standards.</a:t>
            </a:r>
          </a:p>
          <a:p>
            <a:pPr algn="just" defTabSz="647700">
              <a:lnSpc>
                <a:spcPct val="120000"/>
              </a:lnSpc>
              <a:spcBef>
                <a:spcPts val="3000"/>
              </a:spcBef>
              <a:defRPr/>
            </a:pPr>
            <a:r>
              <a:rPr lang="es-ES" sz="2000" dirty="0" err="1">
                <a:solidFill>
                  <a:srgbClr val="838383"/>
                </a:solidFill>
                <a:latin typeface="Lato" charset="0"/>
                <a:cs typeface="Lato" charset="0"/>
                <a:sym typeface="Lato" charset="0"/>
              </a:rPr>
              <a:t>FACT: CDC estimated Americans spend 90% of their time indoors either at home or in a workplace environment. Providing a safe workplace is not only a regulatory requirement it is also an effective way of improving performance and reducing absenteeism leading to increased profitability. </a:t>
            </a:r>
          </a:p>
          <a:p>
            <a:pPr algn="just" defTabSz="647700">
              <a:lnSpc>
                <a:spcPct val="120000"/>
              </a:lnSpc>
              <a:spcBef>
                <a:spcPts val="3000"/>
              </a:spcBef>
              <a:defRPr/>
            </a:pPr>
            <a:r>
              <a:rPr lang="es-ES" sz="2000" dirty="0" err="1">
                <a:solidFill>
                  <a:srgbClr val="838383"/>
                </a:solidFill>
                <a:latin typeface="Lato" charset="0"/>
                <a:cs typeface="Lato" charset="0"/>
                <a:sym typeface="Lato" charset="0"/>
              </a:rPr>
              <a:t>Reduced worker productivity, increased absenteeism, occupant/employee complaints and the increase for litigation may potentially be attributed to unsatisfactory indoor environmental conditions.</a:t>
            </a:r>
          </a:p>
        </p:txBody>
      </p:sp>
      <p:sp>
        <p:nvSpPr>
          <p:cNvPr id="29" name="AutoShape 37"/>
          <p:cNvSpPr>
            <a:spLocks/>
          </p:cNvSpPr>
          <p:nvPr/>
        </p:nvSpPr>
        <p:spPr bwMode="auto">
          <a:xfrm>
            <a:off x="12696056" y="4553744"/>
            <a:ext cx="8856984" cy="381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defTabSz="647700">
              <a:spcBef>
                <a:spcPts val="1700"/>
              </a:spcBef>
              <a:defRPr/>
            </a:pPr>
            <a:r>
              <a:rPr lang="es-ES" sz="3000" b="1" dirty="0" err="1">
                <a:solidFill>
                  <a:srgbClr val="53585F"/>
                </a:solidFill>
                <a:latin typeface="Lato" charset="0"/>
                <a:cs typeface="Lato" charset="0"/>
                <a:sym typeface="Lato" charset="0"/>
              </a:rPr>
              <a:t>Commercial</a:t>
            </a:r>
          </a:p>
        </p:txBody>
      </p:sp>
      <p:pic>
        <p:nvPicPr>
          <p:cNvPr id="39" name="Picture 38" descr="AirMD-Logo-800.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0734768" y="593304"/>
            <a:ext cx="2736304" cy="792088"/>
          </a:xfrm>
          <a:prstGeom prst="rect">
            <a:avLst/>
          </a:prstGeom>
        </p:spPr>
      </p:pic>
      <p:sp>
        <p:nvSpPr>
          <p:cNvPr id="11" name="AutoShape 18"/>
          <p:cNvSpPr>
            <a:spLocks/>
          </p:cNvSpPr>
          <p:nvPr/>
        </p:nvSpPr>
        <p:spPr bwMode="auto">
          <a:xfrm>
            <a:off x="16656496" y="3329608"/>
            <a:ext cx="939862" cy="93610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1152"/>
                </a:moveTo>
                <a:lnTo>
                  <a:pt x="0" y="5936"/>
                </a:lnTo>
                <a:cubicBezTo>
                  <a:pt x="0" y="5498"/>
                  <a:pt x="132" y="5116"/>
                  <a:pt x="396" y="4796"/>
                </a:cubicBezTo>
                <a:cubicBezTo>
                  <a:pt x="663" y="4479"/>
                  <a:pt x="979" y="4317"/>
                  <a:pt x="1346" y="4317"/>
                </a:cubicBezTo>
                <a:lnTo>
                  <a:pt x="6316" y="4317"/>
                </a:lnTo>
                <a:lnTo>
                  <a:pt x="6316" y="1072"/>
                </a:lnTo>
                <a:cubicBezTo>
                  <a:pt x="6316" y="781"/>
                  <a:pt x="6399" y="528"/>
                  <a:pt x="6568" y="320"/>
                </a:cubicBezTo>
                <a:cubicBezTo>
                  <a:pt x="6737" y="108"/>
                  <a:pt x="6945" y="0"/>
                  <a:pt x="7195" y="0"/>
                </a:cubicBezTo>
                <a:lnTo>
                  <a:pt x="14402" y="0"/>
                </a:lnTo>
                <a:cubicBezTo>
                  <a:pt x="14661" y="0"/>
                  <a:pt x="14877" y="108"/>
                  <a:pt x="15053" y="320"/>
                </a:cubicBezTo>
                <a:cubicBezTo>
                  <a:pt x="15227" y="528"/>
                  <a:pt x="15318" y="781"/>
                  <a:pt x="15318" y="1072"/>
                </a:cubicBezTo>
                <a:lnTo>
                  <a:pt x="15318" y="4317"/>
                </a:lnTo>
                <a:lnTo>
                  <a:pt x="20263" y="4317"/>
                </a:lnTo>
                <a:cubicBezTo>
                  <a:pt x="20630" y="4317"/>
                  <a:pt x="20943" y="4479"/>
                  <a:pt x="21205" y="4796"/>
                </a:cubicBezTo>
                <a:cubicBezTo>
                  <a:pt x="21467" y="5116"/>
                  <a:pt x="21599" y="5498"/>
                  <a:pt x="21599" y="5936"/>
                </a:cubicBezTo>
                <a:lnTo>
                  <a:pt x="21599" y="11152"/>
                </a:lnTo>
                <a:lnTo>
                  <a:pt x="0" y="11152"/>
                </a:lnTo>
                <a:close/>
                <a:moveTo>
                  <a:pt x="21599" y="12782"/>
                </a:moveTo>
                <a:lnTo>
                  <a:pt x="21599" y="19981"/>
                </a:lnTo>
                <a:cubicBezTo>
                  <a:pt x="21599" y="20425"/>
                  <a:pt x="21467" y="20801"/>
                  <a:pt x="21205" y="21121"/>
                </a:cubicBezTo>
                <a:cubicBezTo>
                  <a:pt x="20943" y="21438"/>
                  <a:pt x="20630" y="21599"/>
                  <a:pt x="20263" y="21599"/>
                </a:cubicBezTo>
                <a:lnTo>
                  <a:pt x="1346" y="21599"/>
                </a:lnTo>
                <a:cubicBezTo>
                  <a:pt x="979" y="21599"/>
                  <a:pt x="663" y="21438"/>
                  <a:pt x="396" y="21121"/>
                </a:cubicBezTo>
                <a:cubicBezTo>
                  <a:pt x="132" y="20801"/>
                  <a:pt x="0" y="20425"/>
                  <a:pt x="0" y="19981"/>
                </a:cubicBezTo>
                <a:lnTo>
                  <a:pt x="0" y="12782"/>
                </a:lnTo>
                <a:lnTo>
                  <a:pt x="8355" y="12782"/>
                </a:lnTo>
                <a:cubicBezTo>
                  <a:pt x="8340" y="12841"/>
                  <a:pt x="8333" y="12929"/>
                  <a:pt x="8333" y="13052"/>
                </a:cubicBezTo>
                <a:lnTo>
                  <a:pt x="8333" y="15199"/>
                </a:lnTo>
                <a:cubicBezTo>
                  <a:pt x="8333" y="15713"/>
                  <a:pt x="8482" y="16160"/>
                  <a:pt x="8783" y="16542"/>
                </a:cubicBezTo>
                <a:cubicBezTo>
                  <a:pt x="9085" y="16921"/>
                  <a:pt x="9462" y="17112"/>
                  <a:pt x="9914" y="17112"/>
                </a:cubicBezTo>
                <a:lnTo>
                  <a:pt x="11707" y="17112"/>
                </a:lnTo>
                <a:cubicBezTo>
                  <a:pt x="12137" y="17112"/>
                  <a:pt x="12507" y="16924"/>
                  <a:pt x="12816" y="16548"/>
                </a:cubicBezTo>
                <a:cubicBezTo>
                  <a:pt x="13124" y="16175"/>
                  <a:pt x="13278" y="15725"/>
                  <a:pt x="13278" y="15199"/>
                </a:cubicBezTo>
                <a:lnTo>
                  <a:pt x="13278" y="13052"/>
                </a:lnTo>
                <a:cubicBezTo>
                  <a:pt x="13278" y="12938"/>
                  <a:pt x="13266" y="12847"/>
                  <a:pt x="13242" y="12782"/>
                </a:cubicBezTo>
                <a:lnTo>
                  <a:pt x="21599" y="12782"/>
                </a:lnTo>
                <a:close/>
                <a:moveTo>
                  <a:pt x="8108" y="4320"/>
                </a:moveTo>
                <a:lnTo>
                  <a:pt x="13511" y="4320"/>
                </a:lnTo>
                <a:lnTo>
                  <a:pt x="13511" y="2170"/>
                </a:lnTo>
                <a:lnTo>
                  <a:pt x="8108" y="2170"/>
                </a:lnTo>
                <a:lnTo>
                  <a:pt x="8108" y="4320"/>
                </a:lnTo>
                <a:close/>
                <a:moveTo>
                  <a:pt x="11707" y="12782"/>
                </a:moveTo>
                <a:cubicBezTo>
                  <a:pt x="11849" y="12782"/>
                  <a:pt x="11922" y="12873"/>
                  <a:pt x="11929" y="13052"/>
                </a:cubicBezTo>
                <a:lnTo>
                  <a:pt x="11929" y="15199"/>
                </a:lnTo>
                <a:cubicBezTo>
                  <a:pt x="11929" y="15367"/>
                  <a:pt x="11856" y="15455"/>
                  <a:pt x="11707" y="15467"/>
                </a:cubicBezTo>
                <a:lnTo>
                  <a:pt x="9914" y="15467"/>
                </a:lnTo>
                <a:cubicBezTo>
                  <a:pt x="9758" y="15467"/>
                  <a:pt x="9675" y="15379"/>
                  <a:pt x="9667" y="15199"/>
                </a:cubicBezTo>
                <a:lnTo>
                  <a:pt x="9667" y="13052"/>
                </a:lnTo>
                <a:cubicBezTo>
                  <a:pt x="9667" y="12882"/>
                  <a:pt x="9750" y="12794"/>
                  <a:pt x="9914" y="12782"/>
                </a:cubicBezTo>
                <a:lnTo>
                  <a:pt x="11707" y="12782"/>
                </a:lnTo>
                <a:close/>
              </a:path>
            </a:pathLst>
          </a:custGeom>
          <a:solidFill>
            <a:srgbClr val="4D9C20"/>
          </a:solidFill>
          <a:ln>
            <a:noFill/>
          </a:ln>
          <a:effectLst/>
        </p:spPr>
        <p:txBody>
          <a:bodyPr lIns="38100" tIns="38100" rIns="38100" bIns="38100" anchor="ctr"/>
          <a:lstStyle/>
          <a:p>
            <a:pPr defTabSz="342900">
              <a:defRPr/>
            </a:pPr>
            <a:endParaRPr lang="es-ES" sz="220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13" name="Rectangle 3"/>
          <p:cNvSpPr>
            <a:spLocks noGrp="1"/>
          </p:cNvSpPr>
          <p:nvPr>
            <p:ph type="sldNum" sz="quarter" idx="4"/>
          </p:nvPr>
        </p:nvSpPr>
        <p:spPr bwMode="auto">
          <a:xfrm>
            <a:off x="20904968" y="12618640"/>
            <a:ext cx="874067" cy="36004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defRPr sz="2400" smtClean="0">
                <a:solidFill>
                  <a:srgbClr val="505150"/>
                </a:solidFill>
                <a:cs typeface="League Gothic" charset="0"/>
              </a:defRPr>
            </a:lvl1pPr>
          </a:lstStyle>
          <a:p>
            <a:pPr>
              <a:defRPr/>
            </a:pPr>
            <a:fld id="{545F1FC0-D7D5-4F49-8AA1-9CEE090603F7}" type="slidenum">
              <a:rPr lang="es-ES" sz="2000">
                <a:solidFill>
                  <a:srgbClr val="FFFFFF"/>
                </a:solidFill>
                <a:latin typeface="Lato"/>
                <a:cs typeface="Lato"/>
              </a:rPr>
              <a:pPr>
                <a:defRPr/>
              </a:pPr>
              <a:t>10</a:t>
            </a:fld>
            <a:endParaRPr lang="es-ES" sz="2000">
              <a:solidFill>
                <a:srgbClr val="FFFFFF"/>
              </a:solidFill>
              <a:latin typeface="Lato"/>
              <a:cs typeface="Lato"/>
            </a:endParaRPr>
          </a:p>
        </p:txBody>
      </p:sp>
      <p:pic>
        <p:nvPicPr>
          <p:cNvPr id="14" name="Picture 13" descr="space-desk-workspace-coworking.jpg"/>
          <p:cNvPicPr>
            <a:picLocks noChangeAspect="1"/>
          </p:cNvPicPr>
          <p:nvPr/>
        </p:nvPicPr>
        <p:blipFill rotWithShape="1">
          <a:blip r:embed="rId3" cstate="print">
            <a:extLst>
              <a:ext uri="{28A0092B-C50C-407E-A947-70E740481C1C}">
                <a14:useLocalDpi xmlns:a14="http://schemas.microsoft.com/office/drawing/2010/main"/>
              </a:ext>
            </a:extLst>
          </a:blip>
          <a:srcRect t="-206"/>
          <a:stretch/>
        </p:blipFill>
        <p:spPr>
          <a:xfrm>
            <a:off x="2830960" y="3761656"/>
            <a:ext cx="9554675" cy="8218302"/>
          </a:xfrm>
          <a:prstGeom prst="rect">
            <a:avLst/>
          </a:prstGeom>
        </p:spPr>
      </p:pic>
      <p:sp>
        <p:nvSpPr>
          <p:cNvPr id="12" name="AutoShape 1"/>
          <p:cNvSpPr>
            <a:spLocks/>
          </p:cNvSpPr>
          <p:nvPr/>
        </p:nvSpPr>
        <p:spPr bwMode="auto">
          <a:xfrm>
            <a:off x="3046984" y="1529408"/>
            <a:ext cx="18136616" cy="838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algn="l">
              <a:defRPr/>
            </a:pPr>
            <a:r>
              <a:rPr lang="es-ES" sz="5000" dirty="0" err="1">
                <a:solidFill>
                  <a:srgbClr val="53585F"/>
                </a:solidFill>
                <a:cs typeface="League Gothic" charset="0"/>
              </a:rPr>
              <a:t>Why</a:t>
            </a:r>
            <a:r>
              <a:rPr lang="es-ES" sz="5000" dirty="0">
                <a:solidFill>
                  <a:srgbClr val="53585F"/>
                </a:solidFill>
                <a:cs typeface="League Gothic" charset="0"/>
              </a:rPr>
              <a:t> </a:t>
            </a:r>
            <a:r>
              <a:rPr lang="es-ES" sz="5000" dirty="0" err="1">
                <a:solidFill>
                  <a:srgbClr val="53585F"/>
                </a:solidFill>
                <a:cs typeface="League Gothic" charset="0"/>
              </a:rPr>
              <a:t>is</a:t>
            </a:r>
            <a:r>
              <a:rPr lang="es-ES" sz="5000" dirty="0">
                <a:solidFill>
                  <a:srgbClr val="53585F"/>
                </a:solidFill>
                <a:cs typeface="League Gothic" charset="0"/>
              </a:rPr>
              <a:t> </a:t>
            </a:r>
            <a:r>
              <a:rPr lang="es-ES" sz="5000" dirty="0" err="1">
                <a:solidFill>
                  <a:srgbClr val="53585F"/>
                </a:solidFill>
                <a:cs typeface="League Gothic" charset="0"/>
              </a:rPr>
              <a:t>AirMD</a:t>
            </a:r>
            <a:r>
              <a:rPr lang="es-ES" sz="5000" dirty="0">
                <a:solidFill>
                  <a:srgbClr val="53585F"/>
                </a:solidFill>
                <a:cs typeface="League Gothic" charset="0"/>
              </a:rPr>
              <a:t> Vital </a:t>
            </a:r>
            <a:r>
              <a:rPr lang="es-ES" sz="5000" dirty="0" err="1">
                <a:solidFill>
                  <a:srgbClr val="53585F"/>
                </a:solidFill>
                <a:cs typeface="League Gothic" charset="0"/>
              </a:rPr>
              <a:t>to</a:t>
            </a:r>
            <a:r>
              <a:rPr lang="es-ES" sz="5000" dirty="0">
                <a:solidFill>
                  <a:srgbClr val="53585F"/>
                </a:solidFill>
                <a:cs typeface="League Gothic" charset="0"/>
              </a:rPr>
              <a:t> </a:t>
            </a:r>
            <a:r>
              <a:rPr lang="es-ES" sz="5000" dirty="0" err="1">
                <a:solidFill>
                  <a:srgbClr val="53585F"/>
                </a:solidFill>
                <a:cs typeface="League Gothic" charset="0"/>
              </a:rPr>
              <a:t>Commercial</a:t>
            </a:r>
            <a:r>
              <a:rPr lang="es-ES" sz="5000" dirty="0">
                <a:solidFill>
                  <a:srgbClr val="53585F"/>
                </a:solidFill>
                <a:cs typeface="League Gothic" charset="0"/>
              </a:rPr>
              <a:t> </a:t>
            </a:r>
            <a:r>
              <a:rPr lang="es-ES" sz="5000" dirty="0" err="1">
                <a:solidFill>
                  <a:srgbClr val="53585F"/>
                </a:solidFill>
                <a:cs typeface="League Gothic" charset="0"/>
              </a:rPr>
              <a:t>Communities</a:t>
            </a:r>
            <a:r>
              <a:rPr lang="es-ES" sz="5000" dirty="0">
                <a:solidFill>
                  <a:srgbClr val="53585F"/>
                </a:solidFill>
                <a:cs typeface="League Gothic" charset="0"/>
              </a:rPr>
              <a:t>?</a:t>
            </a:r>
          </a:p>
        </p:txBody>
      </p:sp>
    </p:spTree>
    <p:extLst>
      <p:ext uri="{BB962C8B-B14F-4D97-AF65-F5344CB8AC3E}">
        <p14:creationId xmlns:p14="http://schemas.microsoft.com/office/powerpoint/2010/main" val="215908957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27652"/>
                                        </p:tgtEl>
                                        <p:attrNameLst>
                                          <p:attrName>style.visibility</p:attrName>
                                        </p:attrNameLst>
                                      </p:cBhvr>
                                      <p:to>
                                        <p:strVal val="visible"/>
                                      </p:to>
                                    </p:set>
                                    <p:animEffect transition="in" filter="dissolve">
                                      <p:cBhvr>
                                        <p:cTn id="7" dur="500"/>
                                        <p:tgtEl>
                                          <p:spTgt spid="27652"/>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27650"/>
                                        </p:tgtEl>
                                        <p:attrNameLst>
                                          <p:attrName>style.visibility</p:attrName>
                                        </p:attrNameLst>
                                      </p:cBhvr>
                                      <p:to>
                                        <p:strVal val="visible"/>
                                      </p:to>
                                    </p:set>
                                    <p:animEffect transition="in" filter="wipe(left)">
                                      <p:cBhvr>
                                        <p:cTn id="11" dur="500"/>
                                        <p:tgtEl>
                                          <p:spTgt spid="27650"/>
                                        </p:tgtEl>
                                      </p:cBhvr>
                                    </p:animEffect>
                                  </p:childTnLst>
                                </p:cTn>
                              </p:par>
                            </p:childTnLst>
                          </p:cTn>
                        </p:par>
                        <p:par>
                          <p:cTn id="12" fill="hold">
                            <p:stCondLst>
                              <p:cond delay="1000"/>
                            </p:stCondLst>
                            <p:childTnLst>
                              <p:par>
                                <p:cTn id="13" presetID="2" presetClass="entr" presetSubtype="2"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1+#ppt_w/2"/>
                                          </p:val>
                                        </p:tav>
                                        <p:tav tm="100000">
                                          <p:val>
                                            <p:strVal val="#ppt_x"/>
                                          </p:val>
                                        </p:tav>
                                      </p:tavLst>
                                    </p:anim>
                                    <p:anim calcmode="lin" valueType="num">
                                      <p:cBhvr additive="base">
                                        <p:cTn id="16" dur="500" fill="hold"/>
                                        <p:tgtEl>
                                          <p:spTgt spid="28"/>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wipe(left)">
                                      <p:cBhvr>
                                        <p:cTn id="20" dur="500"/>
                                        <p:tgtEl>
                                          <p:spTgt spid="29"/>
                                        </p:tgtEl>
                                      </p:cBhvr>
                                    </p:animEffect>
                                  </p:childTnLst>
                                </p:cTn>
                              </p:par>
                            </p:childTnLst>
                          </p:cTn>
                        </p:par>
                        <p:par>
                          <p:cTn id="21" fill="hold">
                            <p:stCondLst>
                              <p:cond delay="2000"/>
                            </p:stCondLst>
                            <p:childTnLst>
                              <p:par>
                                <p:cTn id="22" presetID="2" presetClass="entr" presetSubtype="2"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fill="hold"/>
                                        <p:tgtEl>
                                          <p:spTgt spid="12"/>
                                        </p:tgtEl>
                                        <p:attrNameLst>
                                          <p:attrName>ppt_x</p:attrName>
                                        </p:attrNameLst>
                                      </p:cBhvr>
                                      <p:tavLst>
                                        <p:tav tm="0">
                                          <p:val>
                                            <p:strVal val="1+#ppt_w/2"/>
                                          </p:val>
                                        </p:tav>
                                        <p:tav tm="100000">
                                          <p:val>
                                            <p:strVal val="#ppt_x"/>
                                          </p:val>
                                        </p:tav>
                                      </p:tavLst>
                                    </p:anim>
                                    <p:anim calcmode="lin" valueType="num">
                                      <p:cBhvr additive="base">
                                        <p:cTn id="25"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utoUpdateAnimBg="0"/>
      <p:bldP spid="29" grpId="0" autoUpdateAnimBg="0"/>
      <p:bldP spid="12"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AutoShape 1"/>
          <p:cNvSpPr>
            <a:spLocks/>
          </p:cNvSpPr>
          <p:nvPr/>
        </p:nvSpPr>
        <p:spPr bwMode="auto">
          <a:xfrm>
            <a:off x="3046984" y="1529408"/>
            <a:ext cx="18136616" cy="838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algn="l">
              <a:defRPr/>
            </a:pPr>
            <a:r>
              <a:rPr lang="es-ES" sz="5000" dirty="0" err="1">
                <a:solidFill>
                  <a:srgbClr val="53585F"/>
                </a:solidFill>
                <a:cs typeface="League Gothic" charset="0"/>
              </a:rPr>
              <a:t>Why</a:t>
            </a:r>
            <a:r>
              <a:rPr lang="es-ES" sz="5000" dirty="0">
                <a:solidFill>
                  <a:srgbClr val="53585F"/>
                </a:solidFill>
                <a:cs typeface="League Gothic" charset="0"/>
              </a:rPr>
              <a:t> is AirMD Vital to </a:t>
            </a:r>
            <a:r>
              <a:rPr lang="es-ES" sz="5000" dirty="0" err="1">
                <a:solidFill>
                  <a:srgbClr val="53585F"/>
                </a:solidFill>
                <a:cs typeface="League Gothic" charset="0"/>
              </a:rPr>
              <a:t>Residential</a:t>
            </a:r>
            <a:r>
              <a:rPr lang="es-ES" sz="5000" dirty="0">
                <a:solidFill>
                  <a:srgbClr val="53585F"/>
                </a:solidFill>
                <a:cs typeface="League Gothic" charset="0"/>
              </a:rPr>
              <a:t> </a:t>
            </a:r>
            <a:r>
              <a:rPr lang="es-ES" sz="5000" dirty="0" err="1">
                <a:solidFill>
                  <a:srgbClr val="53585F"/>
                </a:solidFill>
                <a:cs typeface="League Gothic" charset="0"/>
              </a:rPr>
              <a:t>Communities</a:t>
            </a:r>
            <a:r>
              <a:rPr lang="es-ES" sz="5000" dirty="0">
                <a:solidFill>
                  <a:srgbClr val="53585F"/>
                </a:solidFill>
                <a:cs typeface="League Gothic" charset="0"/>
              </a:rPr>
              <a:t>?</a:t>
            </a:r>
          </a:p>
        </p:txBody>
      </p:sp>
      <p:sp>
        <p:nvSpPr>
          <p:cNvPr id="27650" name="Line 2"/>
          <p:cNvSpPr>
            <a:spLocks noChangeShapeType="1"/>
          </p:cNvSpPr>
          <p:nvPr/>
        </p:nvSpPr>
        <p:spPr bwMode="auto">
          <a:xfrm>
            <a:off x="2755900" y="2748856"/>
            <a:ext cx="18815050" cy="0"/>
          </a:xfrm>
          <a:prstGeom prst="line">
            <a:avLst/>
          </a:prstGeom>
          <a:noFill/>
          <a:ln w="25400" cap="flat" cmpd="sng">
            <a:solidFill>
              <a:srgbClr val="DCDEE0"/>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5600">
              <a:effectLst>
                <a:outerShdw blurRad="38100" dist="38100" dir="2700000" algn="tl">
                  <a:srgbClr val="DDDDDD"/>
                </a:outerShdw>
              </a:effectLst>
              <a:latin typeface="Gill Sans" charset="0"/>
              <a:cs typeface="Gill Sans" charset="0"/>
              <a:sym typeface="Gill Sans" charset="0"/>
            </a:endParaRPr>
          </a:p>
        </p:txBody>
      </p:sp>
      <p:sp>
        <p:nvSpPr>
          <p:cNvPr id="27652" name="AutoShape 4"/>
          <p:cNvSpPr>
            <a:spLocks/>
          </p:cNvSpPr>
          <p:nvPr/>
        </p:nvSpPr>
        <p:spPr bwMode="auto">
          <a:xfrm>
            <a:off x="2705100" y="1267718"/>
            <a:ext cx="157163" cy="128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solidFill>
            <a:srgbClr val="00A7E1"/>
          </a:solidFill>
          <a:ln>
            <a:noFill/>
          </a:ln>
          <a:effectLst/>
        </p:spPr>
        <p:txBody>
          <a:bodyPr lIns="0" tIns="0" rIns="0" bIns="0" anchor="ctr"/>
          <a:lstStyle/>
          <a:p>
            <a:pPr>
              <a:defRPr/>
            </a:pPr>
            <a:endParaRPr lang="es-ES" sz="5600">
              <a:effectLst>
                <a:outerShdw blurRad="38100" dist="38100" dir="2700000" algn="tl">
                  <a:srgbClr val="000000"/>
                </a:outerShdw>
              </a:effectLst>
              <a:latin typeface="Gill Sans" charset="0"/>
              <a:cs typeface="Gill Sans" charset="0"/>
              <a:sym typeface="Gill Sans" charset="0"/>
            </a:endParaRPr>
          </a:p>
        </p:txBody>
      </p:sp>
      <p:pic>
        <p:nvPicPr>
          <p:cNvPr id="39" name="Picture 38" descr="AirMD-Logo-800.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0734768" y="593304"/>
            <a:ext cx="2736304" cy="792088"/>
          </a:xfrm>
          <a:prstGeom prst="rect">
            <a:avLst/>
          </a:prstGeom>
        </p:spPr>
      </p:pic>
      <p:sp>
        <p:nvSpPr>
          <p:cNvPr id="13" name="Rectangle 3"/>
          <p:cNvSpPr>
            <a:spLocks noGrp="1"/>
          </p:cNvSpPr>
          <p:nvPr>
            <p:ph type="sldNum" sz="quarter" idx="4"/>
          </p:nvPr>
        </p:nvSpPr>
        <p:spPr bwMode="auto">
          <a:xfrm>
            <a:off x="20904968" y="12618640"/>
            <a:ext cx="874067" cy="36004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defRPr sz="2400" smtClean="0">
                <a:solidFill>
                  <a:srgbClr val="505150"/>
                </a:solidFill>
                <a:cs typeface="League Gothic" charset="0"/>
              </a:defRPr>
            </a:lvl1pPr>
          </a:lstStyle>
          <a:p>
            <a:pPr>
              <a:defRPr/>
            </a:pPr>
            <a:fld id="{545F1FC0-D7D5-4F49-8AA1-9CEE090603F7}" type="slidenum">
              <a:rPr lang="es-ES" sz="2000">
                <a:solidFill>
                  <a:srgbClr val="FFFFFF"/>
                </a:solidFill>
                <a:latin typeface="Lato"/>
                <a:cs typeface="Lato"/>
              </a:rPr>
              <a:pPr>
                <a:defRPr/>
              </a:pPr>
              <a:t>11</a:t>
            </a:fld>
            <a:endParaRPr lang="es-ES" sz="2000">
              <a:solidFill>
                <a:srgbClr val="FFFFFF"/>
              </a:solidFill>
              <a:latin typeface="Lato"/>
              <a:cs typeface="Lato"/>
            </a:endParaRPr>
          </a:p>
        </p:txBody>
      </p:sp>
      <p:sp>
        <p:nvSpPr>
          <p:cNvPr id="14" name="AutoShape 13"/>
          <p:cNvSpPr>
            <a:spLocks/>
          </p:cNvSpPr>
          <p:nvPr/>
        </p:nvSpPr>
        <p:spPr bwMode="auto">
          <a:xfrm>
            <a:off x="12696056" y="5345832"/>
            <a:ext cx="9082979" cy="51845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gn="just" defTabSz="647700">
              <a:lnSpc>
                <a:spcPct val="120000"/>
              </a:lnSpc>
              <a:spcBef>
                <a:spcPts val="3000"/>
              </a:spcBef>
              <a:defRPr/>
            </a:pPr>
            <a:r>
              <a:rPr lang="es-ES" sz="2100" dirty="0" err="1">
                <a:solidFill>
                  <a:srgbClr val="838383"/>
                </a:solidFill>
                <a:latin typeface="Lato" charset="0"/>
                <a:cs typeface="Lato" charset="0"/>
                <a:sym typeface="Lato" charset="0"/>
              </a:rPr>
              <a:t>Indoor environments are where people spend most of their time. Studies</a:t>
            </a:r>
            <a:r>
              <a:rPr lang="es-ES" sz="2100" dirty="0">
                <a:solidFill>
                  <a:srgbClr val="838383"/>
                </a:solidFill>
                <a:latin typeface="Lato" charset="0"/>
                <a:cs typeface="Lato" charset="0"/>
                <a:sym typeface="Lato" charset="0"/>
              </a:rPr>
              <a:t> </a:t>
            </a:r>
            <a:r>
              <a:rPr lang="es-ES" sz="2100" dirty="0" err="1">
                <a:solidFill>
                  <a:srgbClr val="838383"/>
                </a:solidFill>
                <a:latin typeface="Lato" charset="0"/>
                <a:cs typeface="Lato" charset="0"/>
                <a:sym typeface="Lato" charset="0"/>
              </a:rPr>
              <a:t>have</a:t>
            </a:r>
            <a:r>
              <a:rPr lang="es-ES" sz="2100" dirty="0">
                <a:solidFill>
                  <a:srgbClr val="838383"/>
                </a:solidFill>
                <a:latin typeface="Lato" charset="0"/>
                <a:cs typeface="Lato" charset="0"/>
                <a:sym typeface="Lato" charset="0"/>
              </a:rPr>
              <a:t> </a:t>
            </a:r>
            <a:r>
              <a:rPr lang="es-ES" sz="2100" dirty="0" err="1">
                <a:solidFill>
                  <a:srgbClr val="838383"/>
                </a:solidFill>
                <a:latin typeface="Lato" charset="0"/>
                <a:cs typeface="Lato" charset="0"/>
                <a:sym typeface="Lato" charset="0"/>
              </a:rPr>
              <a:t>shown</a:t>
            </a:r>
            <a:r>
              <a:rPr lang="es-ES" sz="2100" dirty="0">
                <a:solidFill>
                  <a:srgbClr val="838383"/>
                </a:solidFill>
                <a:latin typeface="Lato" charset="0"/>
                <a:cs typeface="Lato" charset="0"/>
                <a:sym typeface="Lato" charset="0"/>
              </a:rPr>
              <a:t> </a:t>
            </a:r>
            <a:r>
              <a:rPr lang="es-ES" sz="2100" dirty="0" err="1">
                <a:solidFill>
                  <a:srgbClr val="838383"/>
                </a:solidFill>
                <a:latin typeface="Lato" charset="0"/>
                <a:cs typeface="Lato" charset="0"/>
                <a:sym typeface="Lato" charset="0"/>
              </a:rPr>
              <a:t>that</a:t>
            </a:r>
            <a:r>
              <a:rPr lang="es-ES" sz="2100" dirty="0">
                <a:solidFill>
                  <a:srgbClr val="838383"/>
                </a:solidFill>
                <a:latin typeface="Lato" charset="0"/>
                <a:cs typeface="Lato" charset="0"/>
                <a:sym typeface="Lato" charset="0"/>
              </a:rPr>
              <a:t> </a:t>
            </a:r>
            <a:r>
              <a:rPr lang="es-ES" sz="2100" dirty="0" err="1">
                <a:solidFill>
                  <a:srgbClr val="838383"/>
                </a:solidFill>
                <a:latin typeface="Lato" charset="0"/>
                <a:cs typeface="Lato" charset="0"/>
                <a:sym typeface="Lato" charset="0"/>
              </a:rPr>
              <a:t>people</a:t>
            </a:r>
            <a:r>
              <a:rPr lang="es-ES" sz="2100" dirty="0">
                <a:solidFill>
                  <a:srgbClr val="838383"/>
                </a:solidFill>
                <a:latin typeface="Lato" charset="0"/>
                <a:cs typeface="Lato" charset="0"/>
                <a:sym typeface="Lato" charset="0"/>
              </a:rPr>
              <a:t> </a:t>
            </a:r>
            <a:r>
              <a:rPr lang="es-ES" sz="2100" dirty="0" err="1">
                <a:solidFill>
                  <a:srgbClr val="838383"/>
                </a:solidFill>
                <a:latin typeface="Lato" charset="0"/>
                <a:cs typeface="Lato" charset="0"/>
                <a:sym typeface="Lato" charset="0"/>
              </a:rPr>
              <a:t>spend</a:t>
            </a:r>
            <a:r>
              <a:rPr lang="es-ES" sz="2100" dirty="0">
                <a:solidFill>
                  <a:srgbClr val="838383"/>
                </a:solidFill>
                <a:latin typeface="Lato" charset="0"/>
                <a:cs typeface="Lato" charset="0"/>
                <a:sym typeface="Lato" charset="0"/>
              </a:rPr>
              <a:t> </a:t>
            </a:r>
            <a:r>
              <a:rPr lang="es-ES" sz="2100" dirty="0" err="1">
                <a:solidFill>
                  <a:srgbClr val="838383"/>
                </a:solidFill>
                <a:latin typeface="Lato" charset="0"/>
                <a:cs typeface="Lato" charset="0"/>
                <a:sym typeface="Lato" charset="0"/>
              </a:rPr>
              <a:t>approximately</a:t>
            </a:r>
            <a:r>
              <a:rPr lang="es-ES" sz="2100" dirty="0">
                <a:solidFill>
                  <a:srgbClr val="838383"/>
                </a:solidFill>
                <a:latin typeface="Lato" charset="0"/>
                <a:cs typeface="Lato" charset="0"/>
                <a:sym typeface="Lato" charset="0"/>
              </a:rPr>
              <a:t> 90% of </a:t>
            </a:r>
            <a:r>
              <a:rPr lang="es-ES" sz="2100" dirty="0" err="1">
                <a:solidFill>
                  <a:srgbClr val="838383"/>
                </a:solidFill>
                <a:latin typeface="Lato" charset="0"/>
                <a:cs typeface="Lato" charset="0"/>
                <a:sym typeface="Lato" charset="0"/>
              </a:rPr>
              <a:t>their</a:t>
            </a:r>
            <a:r>
              <a:rPr lang="es-ES" sz="2100" dirty="0">
                <a:solidFill>
                  <a:srgbClr val="838383"/>
                </a:solidFill>
                <a:latin typeface="Lato" charset="0"/>
                <a:cs typeface="Lato" charset="0"/>
                <a:sym typeface="Lato" charset="0"/>
              </a:rPr>
              <a:t> time indoors, with </a:t>
            </a:r>
            <a:r>
              <a:rPr lang="es-ES" sz="2100" dirty="0" err="1">
                <a:solidFill>
                  <a:srgbClr val="838383"/>
                </a:solidFill>
                <a:latin typeface="Lato" charset="0"/>
                <a:cs typeface="Lato" charset="0"/>
                <a:sym typeface="Lato" charset="0"/>
              </a:rPr>
              <a:t>the</a:t>
            </a:r>
            <a:r>
              <a:rPr lang="es-ES" sz="2100" dirty="0">
                <a:solidFill>
                  <a:srgbClr val="838383"/>
                </a:solidFill>
                <a:latin typeface="Lato" charset="0"/>
                <a:cs typeface="Lato" charset="0"/>
                <a:sym typeface="Lato" charset="0"/>
              </a:rPr>
              <a:t> </a:t>
            </a:r>
            <a:r>
              <a:rPr lang="es-ES" sz="2100" dirty="0" err="1">
                <a:solidFill>
                  <a:srgbClr val="838383"/>
                </a:solidFill>
                <a:latin typeface="Lato" charset="0"/>
                <a:cs typeface="Lato" charset="0"/>
                <a:sym typeface="Lato" charset="0"/>
              </a:rPr>
              <a:t>majority</a:t>
            </a:r>
            <a:r>
              <a:rPr lang="es-ES" sz="2100" dirty="0">
                <a:solidFill>
                  <a:srgbClr val="838383"/>
                </a:solidFill>
                <a:latin typeface="Lato" charset="0"/>
                <a:cs typeface="Lato" charset="0"/>
                <a:sym typeface="Lato" charset="0"/>
              </a:rPr>
              <a:t> in </a:t>
            </a:r>
            <a:r>
              <a:rPr lang="es-ES" sz="2100" dirty="0" err="1">
                <a:solidFill>
                  <a:srgbClr val="838383"/>
                </a:solidFill>
                <a:latin typeface="Lato" charset="0"/>
                <a:cs typeface="Lato" charset="0"/>
                <a:sym typeface="Lato" charset="0"/>
              </a:rPr>
              <a:t>their</a:t>
            </a:r>
            <a:r>
              <a:rPr lang="es-ES" sz="2100" dirty="0">
                <a:solidFill>
                  <a:srgbClr val="838383"/>
                </a:solidFill>
                <a:latin typeface="Lato" charset="0"/>
                <a:cs typeface="Lato" charset="0"/>
                <a:sym typeface="Lato" charset="0"/>
              </a:rPr>
              <a:t> </a:t>
            </a:r>
            <a:r>
              <a:rPr lang="es-ES" sz="2100" dirty="0" err="1">
                <a:solidFill>
                  <a:srgbClr val="838383"/>
                </a:solidFill>
                <a:latin typeface="Lato" charset="0"/>
                <a:cs typeface="Lato" charset="0"/>
                <a:sym typeface="Lato" charset="0"/>
              </a:rPr>
              <a:t>own</a:t>
            </a:r>
            <a:r>
              <a:rPr lang="es-ES" sz="2100" dirty="0">
                <a:solidFill>
                  <a:srgbClr val="838383"/>
                </a:solidFill>
                <a:latin typeface="Lato" charset="0"/>
                <a:cs typeface="Lato" charset="0"/>
                <a:sym typeface="Lato" charset="0"/>
              </a:rPr>
              <a:t> </a:t>
            </a:r>
            <a:r>
              <a:rPr lang="es-ES" sz="2100" dirty="0" err="1">
                <a:solidFill>
                  <a:srgbClr val="838383"/>
                </a:solidFill>
                <a:latin typeface="Lato" charset="0"/>
                <a:cs typeface="Lato" charset="0"/>
                <a:sym typeface="Lato" charset="0"/>
              </a:rPr>
              <a:t>homes</a:t>
            </a:r>
            <a:r>
              <a:rPr lang="es-ES" sz="2100" dirty="0">
                <a:solidFill>
                  <a:srgbClr val="838383"/>
                </a:solidFill>
                <a:latin typeface="Lato" charset="0"/>
                <a:cs typeface="Lato" charset="0"/>
                <a:sym typeface="Lato" charset="0"/>
              </a:rPr>
              <a:t>.  For </a:t>
            </a:r>
            <a:r>
              <a:rPr lang="es-ES" sz="2100" dirty="0" err="1">
                <a:solidFill>
                  <a:srgbClr val="838383"/>
                </a:solidFill>
                <a:latin typeface="Lato" charset="0"/>
                <a:cs typeface="Lato" charset="0"/>
                <a:sym typeface="Lato" charset="0"/>
              </a:rPr>
              <a:t>many</a:t>
            </a:r>
            <a:r>
              <a:rPr lang="es-ES" sz="2100" dirty="0">
                <a:solidFill>
                  <a:srgbClr val="838383"/>
                </a:solidFill>
                <a:latin typeface="Lato" charset="0"/>
                <a:cs typeface="Lato" charset="0"/>
                <a:sym typeface="Lato" charset="0"/>
              </a:rPr>
              <a:t> </a:t>
            </a:r>
            <a:r>
              <a:rPr lang="es-ES" sz="2100" dirty="0" err="1">
                <a:solidFill>
                  <a:srgbClr val="838383"/>
                </a:solidFill>
                <a:latin typeface="Lato" charset="0"/>
                <a:cs typeface="Lato" charset="0"/>
                <a:sym typeface="Lato" charset="0"/>
              </a:rPr>
              <a:t>people</a:t>
            </a:r>
            <a:r>
              <a:rPr lang="es-ES" sz="2100" dirty="0">
                <a:solidFill>
                  <a:srgbClr val="838383"/>
                </a:solidFill>
                <a:latin typeface="Lato" charset="0"/>
                <a:cs typeface="Lato" charset="0"/>
                <a:sym typeface="Lato" charset="0"/>
              </a:rPr>
              <a:t>, </a:t>
            </a:r>
            <a:r>
              <a:rPr lang="es-ES" sz="2100" dirty="0" err="1">
                <a:solidFill>
                  <a:srgbClr val="838383"/>
                </a:solidFill>
                <a:latin typeface="Lato" charset="0"/>
                <a:cs typeface="Lato" charset="0"/>
                <a:sym typeface="Lato" charset="0"/>
              </a:rPr>
              <a:t>the</a:t>
            </a:r>
            <a:r>
              <a:rPr lang="es-ES" sz="2100" dirty="0">
                <a:solidFill>
                  <a:srgbClr val="838383"/>
                </a:solidFill>
                <a:latin typeface="Lato" charset="0"/>
                <a:cs typeface="Lato" charset="0"/>
                <a:sym typeface="Lato" charset="0"/>
              </a:rPr>
              <a:t> </a:t>
            </a:r>
            <a:r>
              <a:rPr lang="es-ES" sz="2100" dirty="0" err="1">
                <a:solidFill>
                  <a:srgbClr val="838383"/>
                </a:solidFill>
                <a:latin typeface="Lato" charset="0"/>
                <a:cs typeface="Lato" charset="0"/>
                <a:sym typeface="Lato" charset="0"/>
              </a:rPr>
              <a:t>risks</a:t>
            </a:r>
            <a:r>
              <a:rPr lang="es-ES" sz="2100" dirty="0">
                <a:solidFill>
                  <a:srgbClr val="838383"/>
                </a:solidFill>
                <a:latin typeface="Lato" charset="0"/>
                <a:cs typeface="Lato" charset="0"/>
                <a:sym typeface="Lato" charset="0"/>
              </a:rPr>
              <a:t> to health </a:t>
            </a:r>
            <a:r>
              <a:rPr lang="es-ES" sz="2100" dirty="0" err="1">
                <a:solidFill>
                  <a:srgbClr val="838383"/>
                </a:solidFill>
                <a:latin typeface="Lato" charset="0"/>
                <a:cs typeface="Lato" charset="0"/>
                <a:sym typeface="Lato" charset="0"/>
              </a:rPr>
              <a:t>may</a:t>
            </a:r>
            <a:r>
              <a:rPr lang="es-ES" sz="2100" dirty="0">
                <a:solidFill>
                  <a:srgbClr val="838383"/>
                </a:solidFill>
                <a:latin typeface="Lato" charset="0"/>
                <a:cs typeface="Lato" charset="0"/>
                <a:sym typeface="Lato" charset="0"/>
              </a:rPr>
              <a:t> be greater </a:t>
            </a:r>
            <a:r>
              <a:rPr lang="es-ES" sz="2100" dirty="0" err="1">
                <a:solidFill>
                  <a:srgbClr val="838383"/>
                </a:solidFill>
                <a:latin typeface="Lato" charset="0"/>
                <a:cs typeface="Lato" charset="0"/>
                <a:sym typeface="Lato" charset="0"/>
              </a:rPr>
              <a:t>exposure</a:t>
            </a:r>
            <a:r>
              <a:rPr lang="es-ES" sz="2100" dirty="0">
                <a:solidFill>
                  <a:srgbClr val="838383"/>
                </a:solidFill>
                <a:latin typeface="Lato" charset="0"/>
                <a:cs typeface="Lato" charset="0"/>
                <a:sym typeface="Lato" charset="0"/>
              </a:rPr>
              <a:t> to air pollution indoors than </a:t>
            </a:r>
            <a:r>
              <a:rPr lang="es-ES" sz="2100" dirty="0" err="1">
                <a:solidFill>
                  <a:srgbClr val="838383"/>
                </a:solidFill>
                <a:latin typeface="Lato" charset="0"/>
                <a:cs typeface="Lato" charset="0"/>
                <a:sym typeface="Lato" charset="0"/>
              </a:rPr>
              <a:t>outdoors</a:t>
            </a:r>
            <a:r>
              <a:rPr lang="es-ES" sz="2100" dirty="0">
                <a:solidFill>
                  <a:srgbClr val="838383"/>
                </a:solidFill>
                <a:latin typeface="Lato" charset="0"/>
                <a:cs typeface="Lato" charset="0"/>
                <a:sym typeface="Lato" charset="0"/>
              </a:rPr>
              <a:t>.  Most </a:t>
            </a:r>
            <a:r>
              <a:rPr lang="es-ES" sz="2100" dirty="0" err="1">
                <a:solidFill>
                  <a:srgbClr val="838383"/>
                </a:solidFill>
                <a:latin typeface="Lato" charset="0"/>
                <a:cs typeface="Lato" charset="0"/>
                <a:sym typeface="Lato" charset="0"/>
              </a:rPr>
              <a:t>people</a:t>
            </a:r>
            <a:r>
              <a:rPr lang="es-ES" sz="2100" dirty="0">
                <a:solidFill>
                  <a:srgbClr val="838383"/>
                </a:solidFill>
                <a:latin typeface="Lato" charset="0"/>
                <a:cs typeface="Lato" charset="0"/>
                <a:sym typeface="Lato" charset="0"/>
              </a:rPr>
              <a:t> do </a:t>
            </a:r>
            <a:r>
              <a:rPr lang="es-ES" sz="2100" dirty="0" err="1">
                <a:solidFill>
                  <a:srgbClr val="838383"/>
                </a:solidFill>
                <a:latin typeface="Lato" charset="0"/>
                <a:cs typeface="Lato" charset="0"/>
                <a:sym typeface="Lato" charset="0"/>
              </a:rPr>
              <a:t>not</a:t>
            </a:r>
            <a:r>
              <a:rPr lang="es-ES" sz="2100" dirty="0">
                <a:solidFill>
                  <a:srgbClr val="838383"/>
                </a:solidFill>
                <a:latin typeface="Lato" charset="0"/>
                <a:cs typeface="Lato" charset="0"/>
                <a:sym typeface="Lato" charset="0"/>
              </a:rPr>
              <a:t> </a:t>
            </a:r>
            <a:r>
              <a:rPr lang="es-ES" sz="2100" dirty="0" err="1">
                <a:solidFill>
                  <a:srgbClr val="838383"/>
                </a:solidFill>
                <a:latin typeface="Lato" charset="0"/>
                <a:cs typeface="Lato" charset="0"/>
                <a:sym typeface="Lato" charset="0"/>
              </a:rPr>
              <a:t>know</a:t>
            </a:r>
            <a:r>
              <a:rPr lang="es-ES" sz="2100" dirty="0">
                <a:solidFill>
                  <a:srgbClr val="838383"/>
                </a:solidFill>
                <a:latin typeface="Lato" charset="0"/>
                <a:cs typeface="Lato" charset="0"/>
                <a:sym typeface="Lato" charset="0"/>
              </a:rPr>
              <a:t> </a:t>
            </a:r>
            <a:r>
              <a:rPr lang="es-ES" sz="2100" dirty="0" err="1">
                <a:solidFill>
                  <a:srgbClr val="838383"/>
                </a:solidFill>
                <a:latin typeface="Lato" charset="0"/>
                <a:cs typeface="Lato" charset="0"/>
                <a:sym typeface="Lato" charset="0"/>
              </a:rPr>
              <a:t>their</a:t>
            </a:r>
            <a:r>
              <a:rPr lang="es-ES" sz="2100" dirty="0">
                <a:solidFill>
                  <a:srgbClr val="838383"/>
                </a:solidFill>
                <a:latin typeface="Lato" charset="0"/>
                <a:cs typeface="Lato" charset="0"/>
                <a:sym typeface="Lato" charset="0"/>
              </a:rPr>
              <a:t> </a:t>
            </a:r>
            <a:r>
              <a:rPr lang="es-ES" sz="2100" dirty="0" err="1">
                <a:solidFill>
                  <a:srgbClr val="838383"/>
                </a:solidFill>
                <a:latin typeface="Lato" charset="0"/>
                <a:cs typeface="Lato" charset="0"/>
                <a:sym typeface="Lato" charset="0"/>
              </a:rPr>
              <a:t>homes</a:t>
            </a:r>
            <a:r>
              <a:rPr lang="es-ES" sz="2100" dirty="0">
                <a:solidFill>
                  <a:srgbClr val="838383"/>
                </a:solidFill>
                <a:latin typeface="Lato" charset="0"/>
                <a:cs typeface="Lato" charset="0"/>
                <a:sym typeface="Lato" charset="0"/>
              </a:rPr>
              <a:t> can cause a </a:t>
            </a:r>
            <a:r>
              <a:rPr lang="es-ES" sz="2100" dirty="0" err="1">
                <a:solidFill>
                  <a:srgbClr val="838383"/>
                </a:solidFill>
                <a:latin typeface="Lato" charset="0"/>
                <a:cs typeface="Lato" charset="0"/>
                <a:sym typeface="Lato" charset="0"/>
              </a:rPr>
              <a:t>threat</a:t>
            </a:r>
            <a:r>
              <a:rPr lang="es-ES" sz="2100" dirty="0">
                <a:solidFill>
                  <a:srgbClr val="838383"/>
                </a:solidFill>
                <a:latin typeface="Lato" charset="0"/>
                <a:cs typeface="Lato" charset="0"/>
                <a:sym typeface="Lato" charset="0"/>
              </a:rPr>
              <a:t> </a:t>
            </a:r>
            <a:r>
              <a:rPr lang="es-ES" sz="2100" dirty="0" err="1">
                <a:solidFill>
                  <a:srgbClr val="838383"/>
                </a:solidFill>
                <a:latin typeface="Lato" charset="0"/>
                <a:cs typeface="Lato" charset="0"/>
                <a:sym typeface="Lato" charset="0"/>
              </a:rPr>
              <a:t>or</a:t>
            </a:r>
            <a:r>
              <a:rPr lang="es-ES" sz="2100" dirty="0">
                <a:solidFill>
                  <a:srgbClr val="838383"/>
                </a:solidFill>
                <a:latin typeface="Lato" charset="0"/>
                <a:cs typeface="Lato" charset="0"/>
                <a:sym typeface="Lato" charset="0"/>
              </a:rPr>
              <a:t> </a:t>
            </a:r>
            <a:r>
              <a:rPr lang="es-ES" sz="2100" dirty="0" err="1">
                <a:solidFill>
                  <a:srgbClr val="838383"/>
                </a:solidFill>
                <a:latin typeface="Lato" charset="0"/>
                <a:cs typeface="Lato" charset="0"/>
                <a:sym typeface="Lato" charset="0"/>
              </a:rPr>
              <a:t>risk</a:t>
            </a:r>
            <a:r>
              <a:rPr lang="es-ES" sz="2100" dirty="0">
                <a:solidFill>
                  <a:srgbClr val="838383"/>
                </a:solidFill>
                <a:latin typeface="Lato" charset="0"/>
                <a:cs typeface="Lato" charset="0"/>
                <a:sym typeface="Lato" charset="0"/>
              </a:rPr>
              <a:t> to </a:t>
            </a:r>
            <a:r>
              <a:rPr lang="es-ES" sz="2100" dirty="0" err="1">
                <a:solidFill>
                  <a:srgbClr val="838383"/>
                </a:solidFill>
                <a:latin typeface="Lato" charset="0"/>
                <a:cs typeface="Lato" charset="0"/>
                <a:sym typeface="Lato" charset="0"/>
              </a:rPr>
              <a:t>their</a:t>
            </a:r>
            <a:r>
              <a:rPr lang="es-ES" sz="2100" dirty="0">
                <a:solidFill>
                  <a:srgbClr val="838383"/>
                </a:solidFill>
                <a:latin typeface="Lato" charset="0"/>
                <a:cs typeface="Lato" charset="0"/>
                <a:sym typeface="Lato" charset="0"/>
              </a:rPr>
              <a:t> health, </a:t>
            </a:r>
            <a:r>
              <a:rPr lang="es-ES" sz="2100" dirty="0" err="1">
                <a:solidFill>
                  <a:srgbClr val="838383"/>
                </a:solidFill>
                <a:latin typeface="Lato" charset="0"/>
                <a:cs typeface="Lato" charset="0"/>
                <a:sym typeface="Lato" charset="0"/>
              </a:rPr>
              <a:t>but</a:t>
            </a:r>
            <a:r>
              <a:rPr lang="es-ES" sz="2100" dirty="0">
                <a:solidFill>
                  <a:srgbClr val="838383"/>
                </a:solidFill>
                <a:latin typeface="Lato" charset="0"/>
                <a:cs typeface="Lato" charset="0"/>
                <a:sym typeface="Lato" charset="0"/>
              </a:rPr>
              <a:t>  </a:t>
            </a:r>
            <a:r>
              <a:rPr lang="es-ES" sz="2100" dirty="0" err="1">
                <a:solidFill>
                  <a:srgbClr val="838383"/>
                </a:solidFill>
                <a:latin typeface="Lato" charset="0"/>
                <a:cs typeface="Lato" charset="0"/>
                <a:sym typeface="Lato" charset="0"/>
              </a:rPr>
              <a:t>over</a:t>
            </a:r>
            <a:r>
              <a:rPr lang="es-ES" sz="2100" dirty="0">
                <a:solidFill>
                  <a:srgbClr val="838383"/>
                </a:solidFill>
                <a:latin typeface="Lato" charset="0"/>
                <a:cs typeface="Lato" charset="0"/>
                <a:sym typeface="Lato" charset="0"/>
              </a:rPr>
              <a:t> time, </a:t>
            </a:r>
            <a:r>
              <a:rPr lang="es-ES" sz="2100" dirty="0" err="1">
                <a:solidFill>
                  <a:srgbClr val="838383"/>
                </a:solidFill>
                <a:latin typeface="Lato" charset="0"/>
                <a:cs typeface="Lato" charset="0"/>
                <a:sym typeface="Lato" charset="0"/>
              </a:rPr>
              <a:t>poor</a:t>
            </a:r>
            <a:r>
              <a:rPr lang="es-ES" sz="2100" dirty="0">
                <a:solidFill>
                  <a:srgbClr val="838383"/>
                </a:solidFill>
                <a:latin typeface="Lato" charset="0"/>
                <a:cs typeface="Lato" charset="0"/>
                <a:sym typeface="Lato" charset="0"/>
              </a:rPr>
              <a:t> indoor environmental quality can </a:t>
            </a:r>
            <a:r>
              <a:rPr lang="es-ES" sz="2100" dirty="0" err="1">
                <a:solidFill>
                  <a:srgbClr val="838383"/>
                </a:solidFill>
                <a:latin typeface="Lato" charset="0"/>
                <a:cs typeface="Lato" charset="0"/>
                <a:sym typeface="Lato" charset="0"/>
              </a:rPr>
              <a:t>play</a:t>
            </a:r>
            <a:r>
              <a:rPr lang="es-ES" sz="2100" dirty="0">
                <a:solidFill>
                  <a:srgbClr val="838383"/>
                </a:solidFill>
                <a:latin typeface="Lato" charset="0"/>
                <a:cs typeface="Lato" charset="0"/>
                <a:sym typeface="Lato" charset="0"/>
              </a:rPr>
              <a:t> a </a:t>
            </a:r>
            <a:r>
              <a:rPr lang="es-ES" sz="2100" dirty="0" err="1">
                <a:solidFill>
                  <a:srgbClr val="838383"/>
                </a:solidFill>
                <a:latin typeface="Lato" charset="0"/>
                <a:cs typeface="Lato" charset="0"/>
                <a:sym typeface="Lato" charset="0"/>
              </a:rPr>
              <a:t>significant</a:t>
            </a:r>
            <a:r>
              <a:rPr lang="es-ES" sz="2100" dirty="0">
                <a:solidFill>
                  <a:srgbClr val="838383"/>
                </a:solidFill>
                <a:latin typeface="Lato" charset="0"/>
                <a:cs typeface="Lato" charset="0"/>
                <a:sym typeface="Lato" charset="0"/>
              </a:rPr>
              <a:t> role in </a:t>
            </a:r>
            <a:r>
              <a:rPr lang="es-ES" sz="2100" dirty="0" err="1">
                <a:solidFill>
                  <a:srgbClr val="838383"/>
                </a:solidFill>
                <a:latin typeface="Lato" charset="0"/>
                <a:cs typeface="Lato" charset="0"/>
                <a:sym typeface="Lato" charset="0"/>
              </a:rPr>
              <a:t>deterioration</a:t>
            </a:r>
            <a:r>
              <a:rPr lang="es-ES" sz="2100" dirty="0">
                <a:solidFill>
                  <a:srgbClr val="838383"/>
                </a:solidFill>
                <a:latin typeface="Lato" charset="0"/>
                <a:cs typeface="Lato" charset="0"/>
                <a:sym typeface="Lato" charset="0"/>
              </a:rPr>
              <a:t> of a </a:t>
            </a:r>
            <a:r>
              <a:rPr lang="es-ES" sz="2100" dirty="0" err="1">
                <a:solidFill>
                  <a:srgbClr val="838383"/>
                </a:solidFill>
                <a:latin typeface="Lato" charset="0"/>
                <a:cs typeface="Lato" charset="0"/>
                <a:sym typeface="Lato" charset="0"/>
              </a:rPr>
              <a:t>resident’s</a:t>
            </a:r>
            <a:r>
              <a:rPr lang="es-ES" sz="2100" dirty="0">
                <a:solidFill>
                  <a:srgbClr val="838383"/>
                </a:solidFill>
                <a:latin typeface="Lato" charset="0"/>
                <a:cs typeface="Lato" charset="0"/>
                <a:sym typeface="Lato" charset="0"/>
              </a:rPr>
              <a:t> health </a:t>
            </a:r>
            <a:r>
              <a:rPr lang="es-ES" sz="2100" dirty="0" err="1">
                <a:solidFill>
                  <a:srgbClr val="838383"/>
                </a:solidFill>
                <a:latin typeface="Lato" charset="0"/>
                <a:cs typeface="Lato" charset="0"/>
                <a:sym typeface="Lato" charset="0"/>
              </a:rPr>
              <a:t>especially</a:t>
            </a:r>
            <a:r>
              <a:rPr lang="es-ES" sz="2100" dirty="0">
                <a:solidFill>
                  <a:srgbClr val="838383"/>
                </a:solidFill>
                <a:latin typeface="Lato" charset="0"/>
                <a:cs typeface="Lato" charset="0"/>
                <a:sym typeface="Lato" charset="0"/>
              </a:rPr>
              <a:t> </a:t>
            </a:r>
            <a:r>
              <a:rPr lang="es-ES" sz="2100" dirty="0" err="1">
                <a:solidFill>
                  <a:srgbClr val="838383"/>
                </a:solidFill>
                <a:latin typeface="Lato" charset="0"/>
                <a:cs typeface="Lato" charset="0"/>
                <a:sym typeface="Lato" charset="0"/>
              </a:rPr>
              <a:t>children</a:t>
            </a:r>
            <a:r>
              <a:rPr lang="es-ES" sz="2100" dirty="0">
                <a:solidFill>
                  <a:srgbClr val="838383"/>
                </a:solidFill>
                <a:latin typeface="Lato" charset="0"/>
                <a:cs typeface="Lato" charset="0"/>
                <a:sym typeface="Lato" charset="0"/>
              </a:rPr>
              <a:t> and </a:t>
            </a:r>
            <a:r>
              <a:rPr lang="es-ES" sz="2100" dirty="0" err="1">
                <a:solidFill>
                  <a:srgbClr val="838383"/>
                </a:solidFill>
                <a:latin typeface="Lato" charset="0"/>
                <a:cs typeface="Lato" charset="0"/>
                <a:sym typeface="Lato" charset="0"/>
              </a:rPr>
              <a:t>older</a:t>
            </a:r>
            <a:r>
              <a:rPr lang="es-ES" sz="2100" dirty="0">
                <a:solidFill>
                  <a:srgbClr val="838383"/>
                </a:solidFill>
                <a:latin typeface="Lato" charset="0"/>
                <a:cs typeface="Lato" charset="0"/>
                <a:sym typeface="Lato" charset="0"/>
              </a:rPr>
              <a:t> </a:t>
            </a:r>
            <a:r>
              <a:rPr lang="es-ES" sz="2100" dirty="0" err="1">
                <a:solidFill>
                  <a:srgbClr val="838383"/>
                </a:solidFill>
                <a:latin typeface="Lato" charset="0"/>
                <a:cs typeface="Lato" charset="0"/>
                <a:sym typeface="Lato" charset="0"/>
              </a:rPr>
              <a:t>residents</a:t>
            </a:r>
            <a:r>
              <a:rPr lang="es-ES" sz="2100" dirty="0">
                <a:solidFill>
                  <a:srgbClr val="838383"/>
                </a:solidFill>
                <a:latin typeface="Lato" charset="0"/>
                <a:cs typeface="Lato" charset="0"/>
                <a:sym typeface="Lato" charset="0"/>
              </a:rPr>
              <a:t>. </a:t>
            </a:r>
            <a:r>
              <a:rPr lang="es-ES" sz="2100" dirty="0" err="1">
                <a:solidFill>
                  <a:srgbClr val="838383"/>
                </a:solidFill>
                <a:latin typeface="Lato" charset="0"/>
                <a:cs typeface="Lato" charset="0"/>
                <a:sym typeface="Lato" charset="0"/>
              </a:rPr>
              <a:t>Independent testing has determined over 50% of all respiratory illness is caused by exposure in your home or work environment.</a:t>
            </a:r>
          </a:p>
          <a:p>
            <a:pPr algn="just" defTabSz="647700">
              <a:lnSpc>
                <a:spcPct val="120000"/>
              </a:lnSpc>
              <a:spcBef>
                <a:spcPts val="3000"/>
              </a:spcBef>
              <a:defRPr/>
            </a:pPr>
            <a:r>
              <a:rPr lang="es-ES" sz="2100" dirty="0" err="1">
                <a:solidFill>
                  <a:srgbClr val="838383"/>
                </a:solidFill>
                <a:latin typeface="Lato" charset="0"/>
                <a:cs typeface="Lato" charset="0"/>
                <a:sym typeface="Lato" charset="0"/>
              </a:rPr>
              <a:t>FACT: EPA stated that indoor environments may be anywhere from 2-5 times more polluted than that of the outdoor environment.</a:t>
            </a:r>
          </a:p>
          <a:p>
            <a:pPr algn="just" defTabSz="647700">
              <a:lnSpc>
                <a:spcPct val="120000"/>
              </a:lnSpc>
              <a:spcBef>
                <a:spcPts val="3000"/>
              </a:spcBef>
              <a:defRPr/>
            </a:pPr>
            <a:r>
              <a:rPr lang="es-ES" sz="2100" dirty="0" err="1">
                <a:solidFill>
                  <a:srgbClr val="838383"/>
                </a:solidFill>
                <a:latin typeface="Lato" charset="0"/>
                <a:cs typeface="Lato" charset="0"/>
                <a:sym typeface="Lato" charset="0"/>
              </a:rPr>
              <a:t>FACT: Many IEQ problems are preventable when a proactive approach is taken.</a:t>
            </a:r>
          </a:p>
          <a:p>
            <a:pPr algn="just" defTabSz="647700">
              <a:lnSpc>
                <a:spcPct val="120000"/>
              </a:lnSpc>
              <a:spcBef>
                <a:spcPts val="3000"/>
              </a:spcBef>
              <a:defRPr/>
            </a:pPr>
            <a:endParaRPr lang="es-ES" sz="2100" dirty="0" err="1">
              <a:solidFill>
                <a:srgbClr val="838383"/>
              </a:solidFill>
              <a:latin typeface="Lato" charset="0"/>
              <a:cs typeface="Lato" charset="0"/>
              <a:sym typeface="Lato" charset="0"/>
            </a:endParaRPr>
          </a:p>
        </p:txBody>
      </p:sp>
      <p:sp>
        <p:nvSpPr>
          <p:cNvPr id="15" name="AutoShape 37"/>
          <p:cNvSpPr>
            <a:spLocks/>
          </p:cNvSpPr>
          <p:nvPr/>
        </p:nvSpPr>
        <p:spPr bwMode="auto">
          <a:xfrm>
            <a:off x="12649200" y="4769768"/>
            <a:ext cx="8856984" cy="381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defTabSz="647700">
              <a:spcBef>
                <a:spcPts val="1700"/>
              </a:spcBef>
              <a:defRPr/>
            </a:pPr>
            <a:r>
              <a:rPr lang="es-ES" sz="3000" b="1" dirty="0" err="1">
                <a:solidFill>
                  <a:srgbClr val="53585F"/>
                </a:solidFill>
                <a:latin typeface="Lato" charset="0"/>
                <a:cs typeface="Lato" charset="0"/>
                <a:sym typeface="Lato" charset="0"/>
              </a:rPr>
              <a:t>Residential</a:t>
            </a:r>
          </a:p>
        </p:txBody>
      </p:sp>
      <p:sp>
        <p:nvSpPr>
          <p:cNvPr id="16" name="AutoShape 87"/>
          <p:cNvSpPr>
            <a:spLocks/>
          </p:cNvSpPr>
          <p:nvPr/>
        </p:nvSpPr>
        <p:spPr bwMode="auto">
          <a:xfrm>
            <a:off x="16584488" y="3545632"/>
            <a:ext cx="936102" cy="936104"/>
          </a:xfrm>
          <a:custGeom>
            <a:avLst/>
            <a:gdLst>
              <a:gd name="T0" fmla="+- 0 10798 9"/>
              <a:gd name="T1" fmla="*/ T0 w 21578"/>
              <a:gd name="T2" fmla="*/ 10800 h 21600"/>
              <a:gd name="T3" fmla="+- 0 10798 9"/>
              <a:gd name="T4" fmla="*/ T3 w 21578"/>
              <a:gd name="T5" fmla="*/ 10800 h 21600"/>
              <a:gd name="T6" fmla="+- 0 10798 9"/>
              <a:gd name="T7" fmla="*/ T6 w 21578"/>
              <a:gd name="T8" fmla="*/ 10800 h 21600"/>
              <a:gd name="T9" fmla="+- 0 10798 9"/>
              <a:gd name="T10" fmla="*/ T9 w 21578"/>
              <a:gd name="T11" fmla="*/ 10800 h 21600"/>
            </a:gdLst>
            <a:ahLst/>
            <a:cxnLst>
              <a:cxn ang="0">
                <a:pos x="T1" y="T2"/>
              </a:cxn>
              <a:cxn ang="0">
                <a:pos x="T4" y="T5"/>
              </a:cxn>
              <a:cxn ang="0">
                <a:pos x="T7" y="T8"/>
              </a:cxn>
              <a:cxn ang="0">
                <a:pos x="T10" y="T11"/>
              </a:cxn>
            </a:cxnLst>
            <a:rect l="0" t="0" r="r" b="b"/>
            <a:pathLst>
              <a:path w="21578" h="21600">
                <a:moveTo>
                  <a:pt x="21416" y="10074"/>
                </a:moveTo>
                <a:cubicBezTo>
                  <a:pt x="21507" y="10166"/>
                  <a:pt x="21562" y="10284"/>
                  <a:pt x="21574" y="10428"/>
                </a:cubicBezTo>
                <a:cubicBezTo>
                  <a:pt x="21590" y="10569"/>
                  <a:pt x="21562" y="10702"/>
                  <a:pt x="21483" y="10820"/>
                </a:cubicBezTo>
                <a:lnTo>
                  <a:pt x="20967" y="11551"/>
                </a:lnTo>
                <a:cubicBezTo>
                  <a:pt x="20891" y="11678"/>
                  <a:pt x="20778" y="11744"/>
                  <a:pt x="20634" y="11744"/>
                </a:cubicBezTo>
                <a:lnTo>
                  <a:pt x="19889" y="11744"/>
                </a:lnTo>
                <a:cubicBezTo>
                  <a:pt x="19769" y="11744"/>
                  <a:pt x="19671" y="11704"/>
                  <a:pt x="19601" y="11632"/>
                </a:cubicBezTo>
                <a:lnTo>
                  <a:pt x="11078" y="3253"/>
                </a:lnTo>
                <a:cubicBezTo>
                  <a:pt x="10884" y="3072"/>
                  <a:pt x="10695" y="3072"/>
                  <a:pt x="10503" y="3253"/>
                </a:cubicBezTo>
                <a:lnTo>
                  <a:pt x="1980" y="11632"/>
                </a:lnTo>
                <a:cubicBezTo>
                  <a:pt x="1918" y="11704"/>
                  <a:pt x="1819" y="11744"/>
                  <a:pt x="1692" y="11744"/>
                </a:cubicBezTo>
                <a:lnTo>
                  <a:pt x="944" y="11744"/>
                </a:lnTo>
                <a:cubicBezTo>
                  <a:pt x="808" y="11744"/>
                  <a:pt x="695" y="11678"/>
                  <a:pt x="611" y="11551"/>
                </a:cubicBezTo>
                <a:lnTo>
                  <a:pt x="96" y="10820"/>
                </a:lnTo>
                <a:cubicBezTo>
                  <a:pt x="19" y="10710"/>
                  <a:pt x="-9" y="10584"/>
                  <a:pt x="2" y="10440"/>
                </a:cubicBezTo>
                <a:cubicBezTo>
                  <a:pt x="19" y="10298"/>
                  <a:pt x="74" y="10175"/>
                  <a:pt x="165" y="10074"/>
                </a:cubicBezTo>
                <a:lnTo>
                  <a:pt x="10112" y="287"/>
                </a:lnTo>
                <a:cubicBezTo>
                  <a:pt x="10321" y="106"/>
                  <a:pt x="10546" y="8"/>
                  <a:pt x="10788" y="0"/>
                </a:cubicBezTo>
                <a:cubicBezTo>
                  <a:pt x="11042" y="0"/>
                  <a:pt x="11267" y="97"/>
                  <a:pt x="11469" y="287"/>
                </a:cubicBezTo>
                <a:lnTo>
                  <a:pt x="14220" y="2991"/>
                </a:lnTo>
                <a:lnTo>
                  <a:pt x="14220" y="1586"/>
                </a:lnTo>
                <a:cubicBezTo>
                  <a:pt x="14220" y="1436"/>
                  <a:pt x="14266" y="1313"/>
                  <a:pt x="14352" y="1206"/>
                </a:cubicBezTo>
                <a:cubicBezTo>
                  <a:pt x="14441" y="1099"/>
                  <a:pt x="14546" y="1048"/>
                  <a:pt x="14669" y="1048"/>
                </a:cubicBezTo>
                <a:lnTo>
                  <a:pt x="17226" y="1048"/>
                </a:lnTo>
                <a:cubicBezTo>
                  <a:pt x="17348" y="1048"/>
                  <a:pt x="17451" y="1099"/>
                  <a:pt x="17530" y="1206"/>
                </a:cubicBezTo>
                <a:cubicBezTo>
                  <a:pt x="17609" y="1312"/>
                  <a:pt x="17653" y="1436"/>
                  <a:pt x="17653" y="1586"/>
                </a:cubicBezTo>
                <a:lnTo>
                  <a:pt x="17653" y="6383"/>
                </a:lnTo>
                <a:lnTo>
                  <a:pt x="21416" y="10074"/>
                </a:lnTo>
                <a:close/>
                <a:moveTo>
                  <a:pt x="18523" y="11977"/>
                </a:moveTo>
                <a:lnTo>
                  <a:pt x="18523" y="20551"/>
                </a:lnTo>
                <a:cubicBezTo>
                  <a:pt x="18523" y="20854"/>
                  <a:pt x="18441" y="21104"/>
                  <a:pt x="18276" y="21300"/>
                </a:cubicBezTo>
                <a:cubicBezTo>
                  <a:pt x="18110" y="21502"/>
                  <a:pt x="17904" y="21599"/>
                  <a:pt x="17653" y="21599"/>
                </a:cubicBezTo>
                <a:lnTo>
                  <a:pt x="12809" y="21599"/>
                </a:lnTo>
                <a:lnTo>
                  <a:pt x="12809" y="14736"/>
                </a:lnTo>
                <a:lnTo>
                  <a:pt x="8772" y="14736"/>
                </a:lnTo>
                <a:lnTo>
                  <a:pt x="8772" y="21599"/>
                </a:lnTo>
                <a:lnTo>
                  <a:pt x="3928" y="21599"/>
                </a:lnTo>
                <a:cubicBezTo>
                  <a:pt x="3677" y="21599"/>
                  <a:pt x="3468" y="21502"/>
                  <a:pt x="3303" y="21300"/>
                </a:cubicBezTo>
                <a:cubicBezTo>
                  <a:pt x="3140" y="21104"/>
                  <a:pt x="3056" y="20854"/>
                  <a:pt x="3056" y="20551"/>
                </a:cubicBezTo>
                <a:lnTo>
                  <a:pt x="3056" y="11977"/>
                </a:lnTo>
                <a:lnTo>
                  <a:pt x="10788" y="4356"/>
                </a:lnTo>
                <a:lnTo>
                  <a:pt x="18523" y="11977"/>
                </a:lnTo>
                <a:close/>
              </a:path>
            </a:pathLst>
          </a:custGeom>
          <a:solidFill>
            <a:srgbClr val="4D9C20"/>
          </a:solidFill>
          <a:ln>
            <a:noFill/>
          </a:ln>
          <a:effectLst/>
        </p:spPr>
        <p:txBody>
          <a:bodyPr lIns="38100" tIns="38100" rIns="38100" bIns="38100" anchor="ctr"/>
          <a:lstStyle/>
          <a:p>
            <a:pPr defTabSz="342900">
              <a:defRPr/>
            </a:pPr>
            <a:endParaRPr lang="es-ES" sz="2200">
              <a:solidFill>
                <a:srgbClr val="44CEB9"/>
              </a:solidFill>
              <a:effectLst>
                <a:outerShdw blurRad="38100" dist="38100" dir="2700000" algn="tl">
                  <a:srgbClr val="000000"/>
                </a:outerShdw>
              </a:effectLst>
              <a:latin typeface="Gill Sans" charset="0"/>
              <a:cs typeface="Gill Sans" charset="0"/>
              <a:sym typeface="Gill Sans" charset="0"/>
            </a:endParaRPr>
          </a:p>
        </p:txBody>
      </p:sp>
      <p:pic>
        <p:nvPicPr>
          <p:cNvPr id="2" name="Picture 1" descr="venice-north-port-with-old-spanish-style-homes-grace-exteriors-decorations-picture-spanish-style-homes.11132014.jpe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758952" y="3617640"/>
            <a:ext cx="9331448" cy="7538980"/>
          </a:xfrm>
          <a:prstGeom prst="rect">
            <a:avLst/>
          </a:prstGeom>
        </p:spPr>
      </p:pic>
    </p:spTree>
    <p:extLst>
      <p:ext uri="{BB962C8B-B14F-4D97-AF65-F5344CB8AC3E}">
        <p14:creationId xmlns:p14="http://schemas.microsoft.com/office/powerpoint/2010/main" val="423900856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27652"/>
                                        </p:tgtEl>
                                        <p:attrNameLst>
                                          <p:attrName>style.visibility</p:attrName>
                                        </p:attrNameLst>
                                      </p:cBhvr>
                                      <p:to>
                                        <p:strVal val="visible"/>
                                      </p:to>
                                    </p:set>
                                    <p:animEffect transition="in" filter="dissolve">
                                      <p:cBhvr>
                                        <p:cTn id="7" dur="500"/>
                                        <p:tgtEl>
                                          <p:spTgt spid="27652"/>
                                        </p:tgtEl>
                                      </p:cBhvr>
                                    </p:animEffect>
                                  </p:childTnLst>
                                </p:cTn>
                              </p:par>
                            </p:childTnLst>
                          </p:cTn>
                        </p:par>
                        <p:par>
                          <p:cTn id="8" fill="hold" nodeType="afterGroup">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27649"/>
                                        </p:tgtEl>
                                        <p:attrNameLst>
                                          <p:attrName>style.visibility</p:attrName>
                                        </p:attrNameLst>
                                      </p:cBhvr>
                                      <p:to>
                                        <p:strVal val="visible"/>
                                      </p:to>
                                    </p:set>
                                    <p:anim calcmode="lin" valueType="num">
                                      <p:cBhvr additive="base">
                                        <p:cTn id="11" dur="500" fill="hold"/>
                                        <p:tgtEl>
                                          <p:spTgt spid="27649"/>
                                        </p:tgtEl>
                                        <p:attrNameLst>
                                          <p:attrName>ppt_x</p:attrName>
                                        </p:attrNameLst>
                                      </p:cBhvr>
                                      <p:tavLst>
                                        <p:tav tm="0">
                                          <p:val>
                                            <p:strVal val="1+#ppt_w/2"/>
                                          </p:val>
                                        </p:tav>
                                        <p:tav tm="100000">
                                          <p:val>
                                            <p:strVal val="#ppt_x"/>
                                          </p:val>
                                        </p:tav>
                                      </p:tavLst>
                                    </p:anim>
                                    <p:anim calcmode="lin" valueType="num">
                                      <p:cBhvr additive="base">
                                        <p:cTn id="12" dur="500" fill="hold"/>
                                        <p:tgtEl>
                                          <p:spTgt spid="27649"/>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22" presetClass="entr" presetSubtype="8" fill="hold" nodeType="afterEffect">
                                  <p:stCondLst>
                                    <p:cond delay="0"/>
                                  </p:stCondLst>
                                  <p:childTnLst>
                                    <p:set>
                                      <p:cBhvr>
                                        <p:cTn id="15" dur="1" fill="hold">
                                          <p:stCondLst>
                                            <p:cond delay="0"/>
                                          </p:stCondLst>
                                        </p:cTn>
                                        <p:tgtEl>
                                          <p:spTgt spid="27650"/>
                                        </p:tgtEl>
                                        <p:attrNameLst>
                                          <p:attrName>style.visibility</p:attrName>
                                        </p:attrNameLst>
                                      </p:cBhvr>
                                      <p:to>
                                        <p:strVal val="visible"/>
                                      </p:to>
                                    </p:set>
                                    <p:animEffect transition="in" filter="wipe(left)">
                                      <p:cBhvr>
                                        <p:cTn id="16" dur="500"/>
                                        <p:tgtEl>
                                          <p:spTgt spid="27650"/>
                                        </p:tgtEl>
                                      </p:cBhvr>
                                    </p:animEffect>
                                  </p:childTnLst>
                                </p:cTn>
                              </p:par>
                            </p:childTnLst>
                          </p:cTn>
                        </p:par>
                        <p:par>
                          <p:cTn id="17" fill="hold">
                            <p:stCondLst>
                              <p:cond delay="1500"/>
                            </p:stCondLst>
                            <p:childTnLst>
                              <p:par>
                                <p:cTn id="18" presetID="2" presetClass="entr" presetSubtype="2"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1+#ppt_w/2"/>
                                          </p:val>
                                        </p:tav>
                                        <p:tav tm="100000">
                                          <p:val>
                                            <p:strVal val="#ppt_x"/>
                                          </p:val>
                                        </p:tav>
                                      </p:tavLst>
                                    </p:anim>
                                    <p:anim calcmode="lin" valueType="num">
                                      <p:cBhvr additive="base">
                                        <p:cTn id="21" dur="500" fill="hold"/>
                                        <p:tgtEl>
                                          <p:spTgt spid="14"/>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left)">
                                      <p:cBhvr>
                                        <p:cTn id="2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49" grpId="0" autoUpdateAnimBg="0"/>
      <p:bldP spid="14" grpId="0" autoUpdateAnimBg="0"/>
      <p:bldP spid="15"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ollarphotoclub_84616736-2.jpg"/>
          <p:cNvPicPr>
            <a:picLocks noChangeAspect="1"/>
          </p:cNvPicPr>
          <p:nvPr/>
        </p:nvPicPr>
        <p:blipFill rotWithShape="1">
          <a:blip r:embed="rId2" cstate="print">
            <a:extLst>
              <a:ext uri="{28A0092B-C50C-407E-A947-70E740481C1C}">
                <a14:useLocalDpi xmlns:a14="http://schemas.microsoft.com/office/drawing/2010/main"/>
              </a:ext>
            </a:extLst>
          </a:blip>
          <a:srcRect l="-192"/>
          <a:stretch/>
        </p:blipFill>
        <p:spPr>
          <a:xfrm>
            <a:off x="2758952" y="6248400"/>
            <a:ext cx="18866096" cy="5791201"/>
          </a:xfrm>
          <a:prstGeom prst="rect">
            <a:avLst/>
          </a:prstGeom>
        </p:spPr>
      </p:pic>
      <p:sp>
        <p:nvSpPr>
          <p:cNvPr id="5125" name="AutoShape 5"/>
          <p:cNvSpPr>
            <a:spLocks/>
          </p:cNvSpPr>
          <p:nvPr/>
        </p:nvSpPr>
        <p:spPr bwMode="auto">
          <a:xfrm>
            <a:off x="2705672" y="3396432"/>
            <a:ext cx="18815050" cy="9815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gn="just" defTabSz="647700">
              <a:lnSpc>
                <a:spcPct val="120000"/>
              </a:lnSpc>
              <a:spcBef>
                <a:spcPts val="1700"/>
              </a:spcBef>
              <a:defRPr/>
            </a:pPr>
            <a:r>
              <a:rPr lang="es-ES" sz="2400" dirty="0" err="1">
                <a:solidFill>
                  <a:srgbClr val="838383"/>
                </a:solidFill>
                <a:latin typeface="Lato" charset="0"/>
                <a:cs typeface="Lato" charset="0"/>
                <a:sym typeface="Lato" charset="0"/>
              </a:rPr>
              <a:t>The market is driven by many factors including increasing environmental regulations and recent consumer awareness. The high growth potential provides new opportunities for market players. </a:t>
            </a:r>
          </a:p>
          <a:p>
            <a:pPr algn="just" defTabSz="647700">
              <a:lnSpc>
                <a:spcPct val="120000"/>
              </a:lnSpc>
              <a:spcBef>
                <a:spcPts val="1700"/>
              </a:spcBef>
              <a:defRPr/>
            </a:pPr>
            <a:r>
              <a:rPr lang="es-ES" sz="2400" dirty="0">
                <a:solidFill>
                  <a:srgbClr val="838383"/>
                </a:solidFill>
                <a:latin typeface="Lato" charset="0"/>
                <a:cs typeface="Lato" charset="0"/>
                <a:sym typeface="Lato" charset="0"/>
              </a:rPr>
              <a:t> The current environmental testing market is estimated to be $9 Billion and is projected to reach a value of USD 11.82 Billion by 2021, at a CAGR of 6.9% from 2016 to 2021. </a:t>
            </a:r>
            <a:r>
              <a:rPr lang="es-ES" sz="2400" i="1" dirty="0">
                <a:solidFill>
                  <a:srgbClr val="838383"/>
                </a:solidFill>
                <a:latin typeface="Lato" charset="0"/>
                <a:cs typeface="Lato" charset="0"/>
                <a:sym typeface="Lato" charset="0"/>
              </a:rPr>
              <a:t>(“Environmental Testing Market” by Sample (Wastewater/Effluent, Soil, Water, Air), Contaminant (Microbiological, Organic, Heavy Metal, Residue, Solids), Technology (Conventional, Rapid), &amp; by Region – Global Forecast to 2021”) </a:t>
            </a:r>
          </a:p>
        </p:txBody>
      </p:sp>
      <p:sp>
        <p:nvSpPr>
          <p:cNvPr id="5126" name="AutoShape 6"/>
          <p:cNvSpPr>
            <a:spLocks/>
          </p:cNvSpPr>
          <p:nvPr/>
        </p:nvSpPr>
        <p:spPr bwMode="auto">
          <a:xfrm>
            <a:off x="3046984" y="1601416"/>
            <a:ext cx="17222216" cy="9822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algn="l">
              <a:defRPr/>
            </a:pPr>
            <a:r>
              <a:rPr lang="es-ES" sz="5000" dirty="0">
                <a:solidFill>
                  <a:srgbClr val="53585F"/>
                </a:solidFill>
                <a:cs typeface="League Gothic" charset="0"/>
              </a:rPr>
              <a:t>How Large is the Mold and Environmental Testing Industry?</a:t>
            </a:r>
          </a:p>
        </p:txBody>
      </p:sp>
      <p:sp>
        <p:nvSpPr>
          <p:cNvPr id="5127" name="Line 7"/>
          <p:cNvSpPr>
            <a:spLocks noChangeShapeType="1"/>
          </p:cNvSpPr>
          <p:nvPr/>
        </p:nvSpPr>
        <p:spPr bwMode="auto">
          <a:xfrm>
            <a:off x="2751709" y="3110682"/>
            <a:ext cx="18815050" cy="0"/>
          </a:xfrm>
          <a:prstGeom prst="line">
            <a:avLst/>
          </a:prstGeom>
          <a:noFill/>
          <a:ln w="25400" cap="flat" cmpd="sng">
            <a:solidFill>
              <a:srgbClr val="DCDEE0"/>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5600">
              <a:effectLst>
                <a:outerShdw blurRad="38100" dist="38100" dir="2700000" algn="tl">
                  <a:srgbClr val="DDDDDD"/>
                </a:outerShdw>
              </a:effectLst>
              <a:latin typeface="Gill Sans" charset="0"/>
              <a:cs typeface="Gill Sans" charset="0"/>
              <a:sym typeface="Gill Sans" charset="0"/>
            </a:endParaRPr>
          </a:p>
        </p:txBody>
      </p:sp>
      <p:sp>
        <p:nvSpPr>
          <p:cNvPr id="5129" name="AutoShape 9"/>
          <p:cNvSpPr>
            <a:spLocks/>
          </p:cNvSpPr>
          <p:nvPr/>
        </p:nvSpPr>
        <p:spPr bwMode="auto">
          <a:xfrm>
            <a:off x="3012059" y="2469332"/>
            <a:ext cx="7780338" cy="279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gn="just" defTabSz="647700">
              <a:lnSpc>
                <a:spcPct val="120000"/>
              </a:lnSpc>
              <a:spcBef>
                <a:spcPts val="1700"/>
              </a:spcBef>
              <a:defRPr/>
            </a:pPr>
            <a:r>
              <a:rPr lang="es-ES" sz="2400" b="1" dirty="0" err="1">
                <a:solidFill>
                  <a:srgbClr val="838383"/>
                </a:solidFill>
                <a:latin typeface="Lato" charset="0"/>
                <a:cs typeface="Lato" charset="0"/>
                <a:sym typeface="Lato" charset="0"/>
              </a:rPr>
              <a:t>The</a:t>
            </a:r>
            <a:r>
              <a:rPr lang="es-ES" sz="2400" b="1" dirty="0">
                <a:solidFill>
                  <a:srgbClr val="838383"/>
                </a:solidFill>
                <a:latin typeface="Lato" charset="0"/>
                <a:cs typeface="Lato" charset="0"/>
                <a:sym typeface="Lato" charset="0"/>
              </a:rPr>
              <a:t> </a:t>
            </a:r>
            <a:r>
              <a:rPr lang="es-ES" sz="2400" b="1" dirty="0" err="1">
                <a:solidFill>
                  <a:srgbClr val="838383"/>
                </a:solidFill>
                <a:latin typeface="Lato" charset="0"/>
                <a:cs typeface="Lato" charset="0"/>
                <a:sym typeface="Lato" charset="0"/>
              </a:rPr>
              <a:t>current</a:t>
            </a:r>
            <a:r>
              <a:rPr lang="es-ES" sz="2400" b="1" dirty="0">
                <a:solidFill>
                  <a:srgbClr val="838383"/>
                </a:solidFill>
                <a:latin typeface="Lato" charset="0"/>
                <a:cs typeface="Lato" charset="0"/>
                <a:sym typeface="Lato" charset="0"/>
              </a:rPr>
              <a:t> </a:t>
            </a:r>
            <a:r>
              <a:rPr lang="es-ES" sz="2400" b="1" dirty="0" err="1">
                <a:solidFill>
                  <a:srgbClr val="838383"/>
                </a:solidFill>
                <a:latin typeface="Lato" charset="0"/>
                <a:cs typeface="Lato" charset="0"/>
                <a:sym typeface="Lato" charset="0"/>
              </a:rPr>
              <a:t>market</a:t>
            </a:r>
            <a:r>
              <a:rPr lang="es-ES" sz="2400" b="1" dirty="0">
                <a:solidFill>
                  <a:srgbClr val="838383"/>
                </a:solidFill>
                <a:latin typeface="Lato" charset="0"/>
                <a:cs typeface="Lato" charset="0"/>
                <a:sym typeface="Lato" charset="0"/>
              </a:rPr>
              <a:t> is </a:t>
            </a:r>
            <a:r>
              <a:rPr lang="es-ES" sz="2400" b="1" dirty="0" err="1">
                <a:solidFill>
                  <a:srgbClr val="838383"/>
                </a:solidFill>
                <a:latin typeface="Lato" charset="0"/>
                <a:cs typeface="Lato" charset="0"/>
                <a:sym typeface="Lato" charset="0"/>
              </a:rPr>
              <a:t>estimated</a:t>
            </a:r>
            <a:r>
              <a:rPr lang="es-ES" sz="2400" b="1" dirty="0">
                <a:solidFill>
                  <a:srgbClr val="838383"/>
                </a:solidFill>
                <a:latin typeface="Lato" charset="0"/>
                <a:cs typeface="Lato" charset="0"/>
                <a:sym typeface="Lato" charset="0"/>
              </a:rPr>
              <a:t> to be…</a:t>
            </a:r>
          </a:p>
        </p:txBody>
      </p:sp>
      <p:sp>
        <p:nvSpPr>
          <p:cNvPr id="5131" name="AutoShape 11"/>
          <p:cNvSpPr>
            <a:spLocks/>
          </p:cNvSpPr>
          <p:nvPr/>
        </p:nvSpPr>
        <p:spPr bwMode="auto">
          <a:xfrm>
            <a:off x="2700909" y="1629544"/>
            <a:ext cx="157163" cy="128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solidFill>
            <a:srgbClr val="00A7E1"/>
          </a:solidFill>
          <a:ln>
            <a:noFill/>
          </a:ln>
          <a:effectLst/>
        </p:spPr>
        <p:txBody>
          <a:bodyPr lIns="0" tIns="0" rIns="0" bIns="0" anchor="ctr"/>
          <a:lstStyle/>
          <a:p>
            <a:pPr>
              <a:defRPr/>
            </a:pPr>
            <a:endParaRPr lang="es-ES" sz="5600">
              <a:solidFill>
                <a:srgbClr val="00A7E1"/>
              </a:solidFill>
              <a:effectLst>
                <a:outerShdw blurRad="38100" dist="38100" dir="2700000" algn="tl">
                  <a:srgbClr val="000000"/>
                </a:outerShdw>
              </a:effectLst>
              <a:latin typeface="Gill Sans" charset="0"/>
              <a:cs typeface="Gill Sans" charset="0"/>
              <a:sym typeface="Gill Sans" charset="0"/>
            </a:endParaRPr>
          </a:p>
        </p:txBody>
      </p:sp>
      <p:pic>
        <p:nvPicPr>
          <p:cNvPr id="12" name="Picture 11" descr="AirMD-Logo-800.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0734768" y="593304"/>
            <a:ext cx="2736304" cy="792088"/>
          </a:xfrm>
          <a:prstGeom prst="rect">
            <a:avLst/>
          </a:prstGeom>
        </p:spPr>
      </p:pic>
      <p:sp>
        <p:nvSpPr>
          <p:cNvPr id="10" name="Rectangle 3"/>
          <p:cNvSpPr>
            <a:spLocks noGrp="1"/>
          </p:cNvSpPr>
          <p:nvPr>
            <p:ph type="sldNum" sz="quarter" idx="4"/>
          </p:nvPr>
        </p:nvSpPr>
        <p:spPr bwMode="auto">
          <a:xfrm>
            <a:off x="20904968" y="12618640"/>
            <a:ext cx="874067" cy="36004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defRPr sz="2400" smtClean="0">
                <a:solidFill>
                  <a:srgbClr val="505150"/>
                </a:solidFill>
                <a:cs typeface="League Gothic" charset="0"/>
              </a:defRPr>
            </a:lvl1pPr>
          </a:lstStyle>
          <a:p>
            <a:pPr>
              <a:defRPr/>
            </a:pPr>
            <a:fld id="{545F1FC0-D7D5-4F49-8AA1-9CEE090603F7}" type="slidenum">
              <a:rPr lang="es-ES" sz="2000">
                <a:solidFill>
                  <a:srgbClr val="FFFFFF"/>
                </a:solidFill>
                <a:latin typeface="Lato"/>
                <a:cs typeface="Lato"/>
              </a:rPr>
              <a:pPr>
                <a:defRPr/>
              </a:pPr>
              <a:t>12</a:t>
            </a:fld>
            <a:endParaRPr lang="es-ES" sz="2000">
              <a:solidFill>
                <a:srgbClr val="FFFFFF"/>
              </a:solidFill>
              <a:latin typeface="Lato"/>
              <a:cs typeface="Lato"/>
            </a:endParaRPr>
          </a:p>
        </p:txBody>
      </p:sp>
    </p:spTree>
    <p:extLst>
      <p:ext uri="{BB962C8B-B14F-4D97-AF65-F5344CB8AC3E}">
        <p14:creationId xmlns:p14="http://schemas.microsoft.com/office/powerpoint/2010/main" val="267308336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5131"/>
                                        </p:tgtEl>
                                        <p:attrNameLst>
                                          <p:attrName>style.visibility</p:attrName>
                                        </p:attrNameLst>
                                      </p:cBhvr>
                                      <p:to>
                                        <p:strVal val="visible"/>
                                      </p:to>
                                    </p:set>
                                    <p:animEffect transition="in" filter="dissolve">
                                      <p:cBhvr>
                                        <p:cTn id="7" dur="500"/>
                                        <p:tgtEl>
                                          <p:spTgt spid="5131"/>
                                        </p:tgtEl>
                                      </p:cBhvr>
                                    </p:animEffect>
                                  </p:childTnLst>
                                </p:cTn>
                              </p:par>
                            </p:childTnLst>
                          </p:cTn>
                        </p:par>
                        <p:par>
                          <p:cTn id="8" fill="hold" nodeType="afterGroup">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5126"/>
                                        </p:tgtEl>
                                        <p:attrNameLst>
                                          <p:attrName>style.visibility</p:attrName>
                                        </p:attrNameLst>
                                      </p:cBhvr>
                                      <p:to>
                                        <p:strVal val="visible"/>
                                      </p:to>
                                    </p:set>
                                    <p:anim calcmode="lin" valueType="num">
                                      <p:cBhvr additive="base">
                                        <p:cTn id="11" dur="500" fill="hold"/>
                                        <p:tgtEl>
                                          <p:spTgt spid="5126"/>
                                        </p:tgtEl>
                                        <p:attrNameLst>
                                          <p:attrName>ppt_x</p:attrName>
                                        </p:attrNameLst>
                                      </p:cBhvr>
                                      <p:tavLst>
                                        <p:tav tm="0">
                                          <p:val>
                                            <p:strVal val="1+#ppt_w/2"/>
                                          </p:val>
                                        </p:tav>
                                        <p:tav tm="100000">
                                          <p:val>
                                            <p:strVal val="#ppt_x"/>
                                          </p:val>
                                        </p:tav>
                                      </p:tavLst>
                                    </p:anim>
                                    <p:anim calcmode="lin" valueType="num">
                                      <p:cBhvr additive="base">
                                        <p:cTn id="12" dur="500" fill="hold"/>
                                        <p:tgtEl>
                                          <p:spTgt spid="5126"/>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5129"/>
                                        </p:tgtEl>
                                        <p:attrNameLst>
                                          <p:attrName>style.visibility</p:attrName>
                                        </p:attrNameLst>
                                      </p:cBhvr>
                                      <p:to>
                                        <p:strVal val="visible"/>
                                      </p:to>
                                    </p:set>
                                    <p:anim calcmode="lin" valueType="num">
                                      <p:cBhvr additive="base">
                                        <p:cTn id="16" dur="500" fill="hold"/>
                                        <p:tgtEl>
                                          <p:spTgt spid="5129"/>
                                        </p:tgtEl>
                                        <p:attrNameLst>
                                          <p:attrName>ppt_x</p:attrName>
                                        </p:attrNameLst>
                                      </p:cBhvr>
                                      <p:tavLst>
                                        <p:tav tm="0">
                                          <p:val>
                                            <p:strVal val="1+#ppt_w/2"/>
                                          </p:val>
                                        </p:tav>
                                        <p:tav tm="100000">
                                          <p:val>
                                            <p:strVal val="#ppt_x"/>
                                          </p:val>
                                        </p:tav>
                                      </p:tavLst>
                                    </p:anim>
                                    <p:anim calcmode="lin" valueType="num">
                                      <p:cBhvr additive="base">
                                        <p:cTn id="17" dur="500" fill="hold"/>
                                        <p:tgtEl>
                                          <p:spTgt spid="5129"/>
                                        </p:tgtEl>
                                        <p:attrNameLst>
                                          <p:attrName>ppt_y</p:attrName>
                                        </p:attrNameLst>
                                      </p:cBhvr>
                                      <p:tavLst>
                                        <p:tav tm="0">
                                          <p:val>
                                            <p:strVal val="#ppt_y"/>
                                          </p:val>
                                        </p:tav>
                                        <p:tav tm="100000">
                                          <p:val>
                                            <p:strVal val="#ppt_y"/>
                                          </p:val>
                                        </p:tav>
                                      </p:tavLst>
                                    </p:anim>
                                  </p:childTnLst>
                                </p:cTn>
                              </p:par>
                            </p:childTnLst>
                          </p:cTn>
                        </p:par>
                        <p:par>
                          <p:cTn id="18" fill="hold" nodeType="afterGroup">
                            <p:stCondLst>
                              <p:cond delay="1500"/>
                            </p:stCondLst>
                            <p:childTnLst>
                              <p:par>
                                <p:cTn id="19" presetID="22" presetClass="entr" presetSubtype="8" fill="hold" nodeType="afterEffect">
                                  <p:stCondLst>
                                    <p:cond delay="0"/>
                                  </p:stCondLst>
                                  <p:childTnLst>
                                    <p:set>
                                      <p:cBhvr>
                                        <p:cTn id="20" dur="1" fill="hold">
                                          <p:stCondLst>
                                            <p:cond delay="0"/>
                                          </p:stCondLst>
                                        </p:cTn>
                                        <p:tgtEl>
                                          <p:spTgt spid="5127"/>
                                        </p:tgtEl>
                                        <p:attrNameLst>
                                          <p:attrName>style.visibility</p:attrName>
                                        </p:attrNameLst>
                                      </p:cBhvr>
                                      <p:to>
                                        <p:strVal val="visible"/>
                                      </p:to>
                                    </p:set>
                                    <p:animEffect transition="in" filter="wipe(left)">
                                      <p:cBhvr>
                                        <p:cTn id="21" dur="500"/>
                                        <p:tgtEl>
                                          <p:spTgt spid="5127"/>
                                        </p:tgtEl>
                                      </p:cBhvr>
                                    </p:animEffect>
                                  </p:childTnLst>
                                </p:cTn>
                              </p:par>
                            </p:childTnLst>
                          </p:cTn>
                        </p:par>
                        <p:par>
                          <p:cTn id="22" fill="hold" nodeType="afterGroup">
                            <p:stCondLst>
                              <p:cond delay="2000"/>
                            </p:stCondLst>
                            <p:childTnLst>
                              <p:par>
                                <p:cTn id="23" presetID="2" presetClass="entr" presetSubtype="2" fill="hold" grpId="0" nodeType="afterEffect">
                                  <p:stCondLst>
                                    <p:cond delay="0"/>
                                  </p:stCondLst>
                                  <p:childTnLst>
                                    <p:set>
                                      <p:cBhvr>
                                        <p:cTn id="24" dur="1" fill="hold">
                                          <p:stCondLst>
                                            <p:cond delay="0"/>
                                          </p:stCondLst>
                                        </p:cTn>
                                        <p:tgtEl>
                                          <p:spTgt spid="5125"/>
                                        </p:tgtEl>
                                        <p:attrNameLst>
                                          <p:attrName>style.visibility</p:attrName>
                                        </p:attrNameLst>
                                      </p:cBhvr>
                                      <p:to>
                                        <p:strVal val="visible"/>
                                      </p:to>
                                    </p:set>
                                    <p:anim calcmode="lin" valueType="num">
                                      <p:cBhvr additive="base">
                                        <p:cTn id="25" dur="500" fill="hold"/>
                                        <p:tgtEl>
                                          <p:spTgt spid="5125"/>
                                        </p:tgtEl>
                                        <p:attrNameLst>
                                          <p:attrName>ppt_x</p:attrName>
                                        </p:attrNameLst>
                                      </p:cBhvr>
                                      <p:tavLst>
                                        <p:tav tm="0">
                                          <p:val>
                                            <p:strVal val="1+#ppt_w/2"/>
                                          </p:val>
                                        </p:tav>
                                        <p:tav tm="100000">
                                          <p:val>
                                            <p:strVal val="#ppt_x"/>
                                          </p:val>
                                        </p:tav>
                                      </p:tavLst>
                                    </p:anim>
                                    <p:anim calcmode="lin" valueType="num">
                                      <p:cBhvr additive="base">
                                        <p:cTn id="26" dur="500" fill="hold"/>
                                        <p:tgtEl>
                                          <p:spTgt spid="51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5" grpId="0" autoUpdateAnimBg="0"/>
      <p:bldP spid="5126" grpId="0" autoUpdateAnimBg="0"/>
      <p:bldP spid="5129"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p:cNvSpPr>
          <p:nvPr/>
        </p:nvSpPr>
        <p:spPr bwMode="auto">
          <a:xfrm>
            <a:off x="2686944" y="4724400"/>
            <a:ext cx="7704856" cy="36775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gn="just" defTabSz="647700">
              <a:lnSpc>
                <a:spcPct val="120000"/>
              </a:lnSpc>
              <a:spcBef>
                <a:spcPts val="1700"/>
              </a:spcBef>
              <a:defRPr/>
            </a:pPr>
            <a:r>
              <a:rPr lang="es-ES" sz="2800" dirty="0" err="1">
                <a:solidFill>
                  <a:srgbClr val="838383"/>
                </a:solidFill>
                <a:latin typeface="Lato" charset="0"/>
                <a:cs typeface="Lato" charset="0"/>
                <a:sym typeface="Lato" charset="0"/>
              </a:rPr>
              <a:t>The</a:t>
            </a:r>
            <a:r>
              <a:rPr lang="es-ES" sz="2800" dirty="0">
                <a:solidFill>
                  <a:srgbClr val="838383"/>
                </a:solidFill>
                <a:latin typeface="Lato" charset="0"/>
                <a:cs typeface="Lato" charset="0"/>
                <a:sym typeface="Lato" charset="0"/>
              </a:rPr>
              <a:t> IAQ </a:t>
            </a:r>
            <a:r>
              <a:rPr lang="es-ES" sz="2800" dirty="0" err="1">
                <a:solidFill>
                  <a:srgbClr val="838383"/>
                </a:solidFill>
                <a:latin typeface="Lato" charset="0"/>
                <a:cs typeface="Lato" charset="0"/>
                <a:sym typeface="Lato" charset="0"/>
              </a:rPr>
              <a:t>industry</a:t>
            </a:r>
            <a:r>
              <a:rPr lang="es-ES" sz="2800" dirty="0">
                <a:solidFill>
                  <a:srgbClr val="838383"/>
                </a:solidFill>
                <a:latin typeface="Lato" charset="0"/>
                <a:cs typeface="Lato" charset="0"/>
                <a:sym typeface="Lato" charset="0"/>
              </a:rPr>
              <a:t> is </a:t>
            </a:r>
            <a:r>
              <a:rPr lang="es-ES" sz="2800" dirty="0" err="1">
                <a:solidFill>
                  <a:srgbClr val="838383"/>
                </a:solidFill>
                <a:latin typeface="Lato" charset="0"/>
                <a:cs typeface="Lato" charset="0"/>
                <a:sym typeface="Lato" charset="0"/>
              </a:rPr>
              <a:t>highly</a:t>
            </a:r>
            <a:r>
              <a:rPr lang="es-ES" sz="2800" dirty="0">
                <a:solidFill>
                  <a:srgbClr val="838383"/>
                </a:solidFill>
                <a:latin typeface="Lato" charset="0"/>
                <a:cs typeface="Lato" charset="0"/>
                <a:sym typeface="Lato" charset="0"/>
              </a:rPr>
              <a:t> </a:t>
            </a:r>
            <a:r>
              <a:rPr lang="es-ES" sz="2800" dirty="0" err="1">
                <a:solidFill>
                  <a:srgbClr val="838383"/>
                </a:solidFill>
                <a:latin typeface="Lato" charset="0"/>
                <a:cs typeface="Lato" charset="0"/>
                <a:sym typeface="Lato" charset="0"/>
              </a:rPr>
              <a:t>fragmented</a:t>
            </a:r>
            <a:r>
              <a:rPr lang="es-ES" sz="2800" dirty="0">
                <a:solidFill>
                  <a:srgbClr val="838383"/>
                </a:solidFill>
                <a:latin typeface="Lato" charset="0"/>
                <a:cs typeface="Lato" charset="0"/>
                <a:sym typeface="Lato" charset="0"/>
              </a:rPr>
              <a:t> and </a:t>
            </a:r>
            <a:r>
              <a:rPr lang="es-ES" sz="2800" dirty="0" err="1">
                <a:solidFill>
                  <a:srgbClr val="838383"/>
                </a:solidFill>
                <a:latin typeface="Lato" charset="0"/>
                <a:cs typeface="Lato" charset="0"/>
                <a:sym typeface="Lato" charset="0"/>
              </a:rPr>
              <a:t>the</a:t>
            </a:r>
            <a:r>
              <a:rPr lang="es-ES" sz="2800" dirty="0">
                <a:solidFill>
                  <a:srgbClr val="838383"/>
                </a:solidFill>
                <a:latin typeface="Lato" charset="0"/>
                <a:cs typeface="Lato" charset="0"/>
                <a:sym typeface="Lato" charset="0"/>
              </a:rPr>
              <a:t> </a:t>
            </a:r>
            <a:r>
              <a:rPr lang="es-ES" sz="2800" dirty="0" err="1">
                <a:solidFill>
                  <a:srgbClr val="838383"/>
                </a:solidFill>
                <a:latin typeface="Lato" charset="0"/>
                <a:cs typeface="Lato" charset="0"/>
                <a:sym typeface="Lato" charset="0"/>
              </a:rPr>
              <a:t>market</a:t>
            </a:r>
            <a:r>
              <a:rPr lang="es-ES" sz="2800" dirty="0">
                <a:solidFill>
                  <a:srgbClr val="838383"/>
                </a:solidFill>
                <a:latin typeface="Lato" charset="0"/>
                <a:cs typeface="Lato" charset="0"/>
                <a:sym typeface="Lato" charset="0"/>
              </a:rPr>
              <a:t> </a:t>
            </a:r>
            <a:r>
              <a:rPr lang="es-ES" sz="2800" dirty="0" err="1">
                <a:solidFill>
                  <a:srgbClr val="838383"/>
                </a:solidFill>
                <a:latin typeface="Lato" charset="0"/>
                <a:cs typeface="Lato" charset="0"/>
                <a:sym typeface="Lato" charset="0"/>
              </a:rPr>
              <a:t>consists</a:t>
            </a:r>
            <a:r>
              <a:rPr lang="es-ES" sz="2800" dirty="0">
                <a:solidFill>
                  <a:srgbClr val="838383"/>
                </a:solidFill>
                <a:latin typeface="Lato" charset="0"/>
                <a:cs typeface="Lato" charset="0"/>
                <a:sym typeface="Lato" charset="0"/>
              </a:rPr>
              <a:t> of </a:t>
            </a:r>
            <a:r>
              <a:rPr lang="es-ES" sz="2800" dirty="0" err="1">
                <a:solidFill>
                  <a:srgbClr val="838383"/>
                </a:solidFill>
                <a:latin typeface="Lato" charset="0"/>
                <a:cs typeface="Lato" charset="0"/>
                <a:sym typeface="Lato" charset="0"/>
              </a:rPr>
              <a:t>small</a:t>
            </a:r>
            <a:r>
              <a:rPr lang="es-ES" sz="2800" dirty="0">
                <a:solidFill>
                  <a:srgbClr val="838383"/>
                </a:solidFill>
                <a:latin typeface="Lato" charset="0"/>
                <a:cs typeface="Lato" charset="0"/>
                <a:sym typeface="Lato" charset="0"/>
              </a:rPr>
              <a:t> local and regional </a:t>
            </a:r>
            <a:r>
              <a:rPr lang="es-ES" sz="2800" dirty="0" err="1">
                <a:solidFill>
                  <a:srgbClr val="838383"/>
                </a:solidFill>
                <a:latin typeface="Lato" charset="0"/>
                <a:cs typeface="Lato" charset="0"/>
                <a:sym typeface="Lato" charset="0"/>
              </a:rPr>
              <a:t>players</a:t>
            </a:r>
            <a:r>
              <a:rPr lang="es-ES" sz="2800" dirty="0">
                <a:solidFill>
                  <a:srgbClr val="838383"/>
                </a:solidFill>
                <a:latin typeface="Lato" charset="0"/>
                <a:cs typeface="Lato" charset="0"/>
                <a:sym typeface="Lato" charset="0"/>
              </a:rPr>
              <a:t>. </a:t>
            </a:r>
          </a:p>
          <a:p>
            <a:pPr algn="just" defTabSz="647700">
              <a:lnSpc>
                <a:spcPct val="120000"/>
              </a:lnSpc>
              <a:spcBef>
                <a:spcPts val="1700"/>
              </a:spcBef>
              <a:defRPr/>
            </a:pPr>
            <a:r>
              <a:rPr lang="es-ES" sz="2800" dirty="0" err="1">
                <a:solidFill>
                  <a:srgbClr val="838383"/>
                </a:solidFill>
                <a:latin typeface="Lato" charset="0"/>
                <a:cs typeface="Lato" charset="0"/>
                <a:sym typeface="Lato" charset="0"/>
              </a:rPr>
              <a:t>There</a:t>
            </a:r>
            <a:r>
              <a:rPr lang="es-ES" sz="2800" dirty="0">
                <a:solidFill>
                  <a:srgbClr val="838383"/>
                </a:solidFill>
                <a:latin typeface="Lato" charset="0"/>
                <a:cs typeface="Lato" charset="0"/>
                <a:sym typeface="Lato" charset="0"/>
              </a:rPr>
              <a:t> are </a:t>
            </a:r>
            <a:r>
              <a:rPr lang="es-ES" sz="2800" dirty="0" err="1">
                <a:solidFill>
                  <a:srgbClr val="838383"/>
                </a:solidFill>
                <a:latin typeface="Lato" charset="0"/>
                <a:cs typeface="Lato" charset="0"/>
                <a:sym typeface="Lato" charset="0"/>
              </a:rPr>
              <a:t>companies</a:t>
            </a:r>
            <a:r>
              <a:rPr lang="es-ES" sz="2800" dirty="0">
                <a:solidFill>
                  <a:srgbClr val="838383"/>
                </a:solidFill>
                <a:latin typeface="Lato" charset="0"/>
                <a:cs typeface="Lato" charset="0"/>
                <a:sym typeface="Lato" charset="0"/>
              </a:rPr>
              <a:t> </a:t>
            </a:r>
            <a:r>
              <a:rPr lang="es-ES" sz="2800" dirty="0" err="1">
                <a:solidFill>
                  <a:srgbClr val="838383"/>
                </a:solidFill>
                <a:latin typeface="Lato" charset="0"/>
                <a:cs typeface="Lato" charset="0"/>
                <a:sym typeface="Lato" charset="0"/>
              </a:rPr>
              <a:t>that</a:t>
            </a:r>
            <a:r>
              <a:rPr lang="es-ES" sz="2800" dirty="0">
                <a:solidFill>
                  <a:srgbClr val="838383"/>
                </a:solidFill>
                <a:latin typeface="Lato" charset="0"/>
                <a:cs typeface="Lato" charset="0"/>
                <a:sym typeface="Lato" charset="0"/>
              </a:rPr>
              <a:t> provide indoor environmental testing </a:t>
            </a:r>
            <a:r>
              <a:rPr lang="es-ES" sz="2800" dirty="0" err="1">
                <a:solidFill>
                  <a:srgbClr val="838383"/>
                </a:solidFill>
                <a:latin typeface="Lato" charset="0"/>
                <a:cs typeface="Lato" charset="0"/>
                <a:sym typeface="Lato" charset="0"/>
              </a:rPr>
              <a:t>but</a:t>
            </a:r>
            <a:r>
              <a:rPr lang="es-ES" sz="2800" dirty="0">
                <a:solidFill>
                  <a:srgbClr val="838383"/>
                </a:solidFill>
                <a:latin typeface="Lato" charset="0"/>
                <a:cs typeface="Lato" charset="0"/>
                <a:sym typeface="Lato" charset="0"/>
              </a:rPr>
              <a:t> </a:t>
            </a:r>
            <a:r>
              <a:rPr lang="es-ES" sz="2800" dirty="0" err="1">
                <a:solidFill>
                  <a:srgbClr val="838383"/>
                </a:solidFill>
                <a:latin typeface="Lato" charset="0"/>
                <a:cs typeface="Lato" charset="0"/>
                <a:sym typeface="Lato" charset="0"/>
              </a:rPr>
              <a:t>we</a:t>
            </a:r>
            <a:r>
              <a:rPr lang="es-ES" sz="2800" dirty="0">
                <a:solidFill>
                  <a:srgbClr val="838383"/>
                </a:solidFill>
                <a:latin typeface="Lato" charset="0"/>
                <a:cs typeface="Lato" charset="0"/>
                <a:sym typeface="Lato" charset="0"/>
              </a:rPr>
              <a:t> are </a:t>
            </a:r>
            <a:r>
              <a:rPr lang="es-ES" sz="2800" dirty="0" err="1">
                <a:solidFill>
                  <a:srgbClr val="838383"/>
                </a:solidFill>
                <a:latin typeface="Lato" charset="0"/>
                <a:cs typeface="Lato" charset="0"/>
                <a:sym typeface="Lato" charset="0"/>
              </a:rPr>
              <a:t>not</a:t>
            </a:r>
            <a:r>
              <a:rPr lang="es-ES" sz="2800" dirty="0">
                <a:solidFill>
                  <a:srgbClr val="838383"/>
                </a:solidFill>
                <a:latin typeface="Lato" charset="0"/>
                <a:cs typeface="Lato" charset="0"/>
                <a:sym typeface="Lato" charset="0"/>
              </a:rPr>
              <a:t> </a:t>
            </a:r>
            <a:r>
              <a:rPr lang="es-ES" sz="2800" dirty="0" err="1">
                <a:solidFill>
                  <a:srgbClr val="838383"/>
                </a:solidFill>
                <a:latin typeface="Lato" charset="0"/>
                <a:cs typeface="Lato" charset="0"/>
                <a:sym typeface="Lato" charset="0"/>
              </a:rPr>
              <a:t>aware</a:t>
            </a:r>
            <a:r>
              <a:rPr lang="es-ES" sz="2800" dirty="0">
                <a:solidFill>
                  <a:srgbClr val="838383"/>
                </a:solidFill>
                <a:latin typeface="Lato" charset="0"/>
                <a:cs typeface="Lato" charset="0"/>
                <a:sym typeface="Lato" charset="0"/>
              </a:rPr>
              <a:t> of </a:t>
            </a:r>
            <a:r>
              <a:rPr lang="es-ES" sz="2800" dirty="0" err="1">
                <a:solidFill>
                  <a:srgbClr val="838383"/>
                </a:solidFill>
                <a:latin typeface="Lato" charset="0"/>
                <a:cs typeface="Lato" charset="0"/>
                <a:sym typeface="Lato" charset="0"/>
              </a:rPr>
              <a:t>any</a:t>
            </a:r>
            <a:r>
              <a:rPr lang="es-ES" sz="2800" dirty="0">
                <a:solidFill>
                  <a:srgbClr val="838383"/>
                </a:solidFill>
                <a:latin typeface="Lato" charset="0"/>
                <a:cs typeface="Lato" charset="0"/>
                <a:sym typeface="Lato" charset="0"/>
              </a:rPr>
              <a:t> </a:t>
            </a:r>
            <a:r>
              <a:rPr lang="es-ES" sz="2800" dirty="0" err="1">
                <a:solidFill>
                  <a:srgbClr val="838383"/>
                </a:solidFill>
                <a:latin typeface="Lato" charset="0"/>
                <a:cs typeface="Lato" charset="0"/>
                <a:sym typeface="Lato" charset="0"/>
              </a:rPr>
              <a:t>that</a:t>
            </a:r>
            <a:r>
              <a:rPr lang="es-ES" sz="2800" dirty="0">
                <a:solidFill>
                  <a:srgbClr val="838383"/>
                </a:solidFill>
                <a:latin typeface="Lato" charset="0"/>
                <a:cs typeface="Lato" charset="0"/>
                <a:sym typeface="Lato" charset="0"/>
              </a:rPr>
              <a:t> provides </a:t>
            </a:r>
            <a:r>
              <a:rPr lang="es-ES" sz="2800" dirty="0" err="1">
                <a:solidFill>
                  <a:srgbClr val="838383"/>
                </a:solidFill>
                <a:latin typeface="Lato" charset="0"/>
                <a:cs typeface="Lato" charset="0"/>
                <a:sym typeface="Lato" charset="0"/>
              </a:rPr>
              <a:t>our</a:t>
            </a:r>
            <a:r>
              <a:rPr lang="es-ES" sz="2800" dirty="0">
                <a:solidFill>
                  <a:srgbClr val="838383"/>
                </a:solidFill>
                <a:latin typeface="Lato" charset="0"/>
                <a:cs typeface="Lato" charset="0"/>
                <a:sym typeface="Lato" charset="0"/>
              </a:rPr>
              <a:t> </a:t>
            </a:r>
            <a:r>
              <a:rPr lang="es-ES" sz="2800" dirty="0" err="1">
                <a:solidFill>
                  <a:srgbClr val="838383"/>
                </a:solidFill>
                <a:latin typeface="Lato" charset="0"/>
                <a:cs typeface="Lato" charset="0"/>
                <a:sym typeface="Lato" charset="0"/>
              </a:rPr>
              <a:t>exensive</a:t>
            </a:r>
            <a:r>
              <a:rPr lang="es-ES" sz="2800" dirty="0">
                <a:solidFill>
                  <a:srgbClr val="838383"/>
                </a:solidFill>
                <a:latin typeface="Lato" charset="0"/>
                <a:cs typeface="Lato" charset="0"/>
                <a:sym typeface="Lato" charset="0"/>
              </a:rPr>
              <a:t> reactive and </a:t>
            </a:r>
            <a:r>
              <a:rPr lang="es-ES" sz="2800" dirty="0" err="1">
                <a:solidFill>
                  <a:srgbClr val="838383"/>
                </a:solidFill>
                <a:latin typeface="Lato" charset="0"/>
                <a:cs typeface="Lato" charset="0"/>
                <a:sym typeface="Lato" charset="0"/>
              </a:rPr>
              <a:t>proactive</a:t>
            </a:r>
            <a:r>
              <a:rPr lang="es-ES" sz="2800" dirty="0">
                <a:solidFill>
                  <a:srgbClr val="838383"/>
                </a:solidFill>
                <a:latin typeface="Lato" charset="0"/>
                <a:cs typeface="Lato" charset="0"/>
                <a:sym typeface="Lato" charset="0"/>
              </a:rPr>
              <a:t> services </a:t>
            </a:r>
            <a:r>
              <a:rPr lang="es-ES" sz="2800" dirty="0" err="1">
                <a:solidFill>
                  <a:srgbClr val="838383"/>
                </a:solidFill>
                <a:latin typeface="Lato" charset="0"/>
                <a:cs typeface="Lato" charset="0"/>
                <a:sym typeface="Lato" charset="0"/>
              </a:rPr>
              <a:t>on</a:t>
            </a:r>
            <a:r>
              <a:rPr lang="es-ES" sz="2800" dirty="0">
                <a:solidFill>
                  <a:srgbClr val="838383"/>
                </a:solidFill>
                <a:latin typeface="Lato" charset="0"/>
                <a:cs typeface="Lato" charset="0"/>
                <a:sym typeface="Lato" charset="0"/>
              </a:rPr>
              <a:t> a </a:t>
            </a:r>
            <a:r>
              <a:rPr lang="es-ES" sz="2800" dirty="0" err="1">
                <a:solidFill>
                  <a:srgbClr val="838383"/>
                </a:solidFill>
                <a:latin typeface="Lato" charset="0"/>
                <a:cs typeface="Lato" charset="0"/>
                <a:sym typeface="Lato" charset="0"/>
              </a:rPr>
              <a:t>national</a:t>
            </a:r>
            <a:r>
              <a:rPr lang="es-ES" sz="2800" dirty="0">
                <a:solidFill>
                  <a:srgbClr val="838383"/>
                </a:solidFill>
                <a:latin typeface="Lato" charset="0"/>
                <a:cs typeface="Lato" charset="0"/>
                <a:sym typeface="Lato" charset="0"/>
              </a:rPr>
              <a:t> level.</a:t>
            </a:r>
          </a:p>
        </p:txBody>
      </p:sp>
      <p:sp>
        <p:nvSpPr>
          <p:cNvPr id="5126" name="AutoShape 6"/>
          <p:cNvSpPr>
            <a:spLocks/>
          </p:cNvSpPr>
          <p:nvPr/>
        </p:nvSpPr>
        <p:spPr bwMode="auto">
          <a:xfrm>
            <a:off x="3046984" y="2681536"/>
            <a:ext cx="12474575" cy="7661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algn="l">
              <a:defRPr/>
            </a:pPr>
            <a:r>
              <a:rPr lang="es-ES" sz="5000" dirty="0">
                <a:solidFill>
                  <a:srgbClr val="53585F"/>
                </a:solidFill>
                <a:cs typeface="League Gothic" charset="0"/>
              </a:rPr>
              <a:t>Who are the AirMD Competitors?</a:t>
            </a:r>
          </a:p>
        </p:txBody>
      </p:sp>
      <p:sp>
        <p:nvSpPr>
          <p:cNvPr id="5127" name="Line 7"/>
          <p:cNvSpPr>
            <a:spLocks noChangeShapeType="1"/>
          </p:cNvSpPr>
          <p:nvPr/>
        </p:nvSpPr>
        <p:spPr bwMode="auto">
          <a:xfrm>
            <a:off x="2751709" y="3974778"/>
            <a:ext cx="18815050" cy="0"/>
          </a:xfrm>
          <a:prstGeom prst="line">
            <a:avLst/>
          </a:prstGeom>
          <a:noFill/>
          <a:ln w="25400" cap="flat" cmpd="sng">
            <a:solidFill>
              <a:srgbClr val="DCDEE0"/>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5600">
              <a:effectLst>
                <a:outerShdw blurRad="38100" dist="38100" dir="2700000" algn="tl">
                  <a:srgbClr val="DDDDDD"/>
                </a:outerShdw>
              </a:effectLst>
              <a:latin typeface="Gill Sans" charset="0"/>
              <a:cs typeface="Gill Sans" charset="0"/>
              <a:sym typeface="Gill Sans" charset="0"/>
            </a:endParaRPr>
          </a:p>
        </p:txBody>
      </p:sp>
      <p:sp>
        <p:nvSpPr>
          <p:cNvPr id="5131" name="AutoShape 11"/>
          <p:cNvSpPr>
            <a:spLocks/>
          </p:cNvSpPr>
          <p:nvPr/>
        </p:nvSpPr>
        <p:spPr bwMode="auto">
          <a:xfrm>
            <a:off x="2700909" y="2493640"/>
            <a:ext cx="157163" cy="128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solidFill>
            <a:srgbClr val="00A7E1"/>
          </a:solidFill>
          <a:ln>
            <a:noFill/>
          </a:ln>
          <a:effectLst/>
        </p:spPr>
        <p:txBody>
          <a:bodyPr lIns="0" tIns="0" rIns="0" bIns="0" anchor="ctr"/>
          <a:lstStyle/>
          <a:p>
            <a:pPr>
              <a:defRPr/>
            </a:pPr>
            <a:endParaRPr lang="es-ES" sz="5600">
              <a:solidFill>
                <a:srgbClr val="00A7E1"/>
              </a:solidFill>
              <a:effectLst>
                <a:outerShdw blurRad="38100" dist="38100" dir="2700000" algn="tl">
                  <a:srgbClr val="000000"/>
                </a:outerShdw>
              </a:effectLst>
              <a:latin typeface="Gill Sans" charset="0"/>
              <a:cs typeface="Gill Sans" charset="0"/>
              <a:sym typeface="Gill Sans" charset="0"/>
            </a:endParaRPr>
          </a:p>
        </p:txBody>
      </p:sp>
      <p:pic>
        <p:nvPicPr>
          <p:cNvPr id="12" name="Picture 11" descr="AirMD-Logo-800.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0734768" y="593304"/>
            <a:ext cx="2736304" cy="792088"/>
          </a:xfrm>
          <a:prstGeom prst="rect">
            <a:avLst/>
          </a:prstGeom>
        </p:spPr>
      </p:pic>
      <p:sp>
        <p:nvSpPr>
          <p:cNvPr id="9" name="Rectangle 3"/>
          <p:cNvSpPr>
            <a:spLocks noGrp="1"/>
          </p:cNvSpPr>
          <p:nvPr>
            <p:ph type="sldNum" sz="quarter" idx="4"/>
          </p:nvPr>
        </p:nvSpPr>
        <p:spPr bwMode="auto">
          <a:xfrm>
            <a:off x="20904968" y="12618640"/>
            <a:ext cx="874067" cy="36004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defRPr sz="2400" smtClean="0">
                <a:solidFill>
                  <a:srgbClr val="505150"/>
                </a:solidFill>
                <a:cs typeface="League Gothic" charset="0"/>
              </a:defRPr>
            </a:lvl1pPr>
          </a:lstStyle>
          <a:p>
            <a:pPr>
              <a:defRPr/>
            </a:pPr>
            <a:fld id="{545F1FC0-D7D5-4F49-8AA1-9CEE090603F7}" type="slidenum">
              <a:rPr lang="es-ES" sz="2000">
                <a:solidFill>
                  <a:srgbClr val="FFFFFF"/>
                </a:solidFill>
                <a:latin typeface="Lato"/>
                <a:cs typeface="Lato"/>
              </a:rPr>
              <a:pPr>
                <a:defRPr/>
              </a:pPr>
              <a:t>13</a:t>
            </a:fld>
            <a:endParaRPr lang="es-ES" sz="2000">
              <a:solidFill>
                <a:srgbClr val="FFFFFF"/>
              </a:solidFill>
              <a:latin typeface="Lato"/>
              <a:cs typeface="Lato"/>
            </a:endParaRPr>
          </a:p>
        </p:txBody>
      </p:sp>
      <p:pic>
        <p:nvPicPr>
          <p:cNvPr id="10" name="Picture 9" descr="iStock-175538092.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831960" y="4697760"/>
            <a:ext cx="9760120" cy="6480720"/>
          </a:xfrm>
          <a:prstGeom prst="rect">
            <a:avLst/>
          </a:prstGeom>
        </p:spPr>
      </p:pic>
    </p:spTree>
    <p:extLst>
      <p:ext uri="{BB962C8B-B14F-4D97-AF65-F5344CB8AC3E}">
        <p14:creationId xmlns:p14="http://schemas.microsoft.com/office/powerpoint/2010/main" val="61322735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5131"/>
                                        </p:tgtEl>
                                        <p:attrNameLst>
                                          <p:attrName>style.visibility</p:attrName>
                                        </p:attrNameLst>
                                      </p:cBhvr>
                                      <p:to>
                                        <p:strVal val="visible"/>
                                      </p:to>
                                    </p:set>
                                    <p:animEffect transition="in" filter="dissolve">
                                      <p:cBhvr>
                                        <p:cTn id="7" dur="500"/>
                                        <p:tgtEl>
                                          <p:spTgt spid="5131"/>
                                        </p:tgtEl>
                                      </p:cBhvr>
                                    </p:animEffect>
                                  </p:childTnLst>
                                </p:cTn>
                              </p:par>
                            </p:childTnLst>
                          </p:cTn>
                        </p:par>
                        <p:par>
                          <p:cTn id="8" fill="hold" nodeType="afterGroup">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5126"/>
                                        </p:tgtEl>
                                        <p:attrNameLst>
                                          <p:attrName>style.visibility</p:attrName>
                                        </p:attrNameLst>
                                      </p:cBhvr>
                                      <p:to>
                                        <p:strVal val="visible"/>
                                      </p:to>
                                    </p:set>
                                    <p:anim calcmode="lin" valueType="num">
                                      <p:cBhvr additive="base">
                                        <p:cTn id="11" dur="500" fill="hold"/>
                                        <p:tgtEl>
                                          <p:spTgt spid="5126"/>
                                        </p:tgtEl>
                                        <p:attrNameLst>
                                          <p:attrName>ppt_x</p:attrName>
                                        </p:attrNameLst>
                                      </p:cBhvr>
                                      <p:tavLst>
                                        <p:tav tm="0">
                                          <p:val>
                                            <p:strVal val="1+#ppt_w/2"/>
                                          </p:val>
                                        </p:tav>
                                        <p:tav tm="100000">
                                          <p:val>
                                            <p:strVal val="#ppt_x"/>
                                          </p:val>
                                        </p:tav>
                                      </p:tavLst>
                                    </p:anim>
                                    <p:anim calcmode="lin" valueType="num">
                                      <p:cBhvr additive="base">
                                        <p:cTn id="12" dur="500" fill="hold"/>
                                        <p:tgtEl>
                                          <p:spTgt spid="5126"/>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22" presetClass="entr" presetSubtype="8" fill="hold" nodeType="afterEffect">
                                  <p:stCondLst>
                                    <p:cond delay="0"/>
                                  </p:stCondLst>
                                  <p:childTnLst>
                                    <p:set>
                                      <p:cBhvr>
                                        <p:cTn id="15" dur="1" fill="hold">
                                          <p:stCondLst>
                                            <p:cond delay="0"/>
                                          </p:stCondLst>
                                        </p:cTn>
                                        <p:tgtEl>
                                          <p:spTgt spid="5127"/>
                                        </p:tgtEl>
                                        <p:attrNameLst>
                                          <p:attrName>style.visibility</p:attrName>
                                        </p:attrNameLst>
                                      </p:cBhvr>
                                      <p:to>
                                        <p:strVal val="visible"/>
                                      </p:to>
                                    </p:set>
                                    <p:animEffect transition="in" filter="wipe(left)">
                                      <p:cBhvr>
                                        <p:cTn id="16" dur="500"/>
                                        <p:tgtEl>
                                          <p:spTgt spid="5127"/>
                                        </p:tgtEl>
                                      </p:cBhvr>
                                    </p:animEffect>
                                  </p:childTnLst>
                                </p:cTn>
                              </p:par>
                            </p:childTnLst>
                          </p:cTn>
                        </p:par>
                        <p:par>
                          <p:cTn id="17" fill="hold" nodeType="afterGroup">
                            <p:stCondLst>
                              <p:cond delay="1500"/>
                            </p:stCondLst>
                            <p:childTnLst>
                              <p:par>
                                <p:cTn id="18" presetID="2" presetClass="entr" presetSubtype="2" fill="hold" grpId="0" nodeType="afterEffect">
                                  <p:stCondLst>
                                    <p:cond delay="0"/>
                                  </p:stCondLst>
                                  <p:childTnLst>
                                    <p:set>
                                      <p:cBhvr>
                                        <p:cTn id="19" dur="1" fill="hold">
                                          <p:stCondLst>
                                            <p:cond delay="0"/>
                                          </p:stCondLst>
                                        </p:cTn>
                                        <p:tgtEl>
                                          <p:spTgt spid="5125"/>
                                        </p:tgtEl>
                                        <p:attrNameLst>
                                          <p:attrName>style.visibility</p:attrName>
                                        </p:attrNameLst>
                                      </p:cBhvr>
                                      <p:to>
                                        <p:strVal val="visible"/>
                                      </p:to>
                                    </p:set>
                                    <p:anim calcmode="lin" valueType="num">
                                      <p:cBhvr additive="base">
                                        <p:cTn id="20" dur="500" fill="hold"/>
                                        <p:tgtEl>
                                          <p:spTgt spid="5125"/>
                                        </p:tgtEl>
                                        <p:attrNameLst>
                                          <p:attrName>ppt_x</p:attrName>
                                        </p:attrNameLst>
                                      </p:cBhvr>
                                      <p:tavLst>
                                        <p:tav tm="0">
                                          <p:val>
                                            <p:strVal val="1+#ppt_w/2"/>
                                          </p:val>
                                        </p:tav>
                                        <p:tav tm="100000">
                                          <p:val>
                                            <p:strVal val="#ppt_x"/>
                                          </p:val>
                                        </p:tav>
                                      </p:tavLst>
                                    </p:anim>
                                    <p:anim calcmode="lin" valueType="num">
                                      <p:cBhvr additive="base">
                                        <p:cTn id="21" dur="500" fill="hold"/>
                                        <p:tgtEl>
                                          <p:spTgt spid="51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5" grpId="0" autoUpdateAnimBg="0"/>
      <p:bldP spid="5126"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AutoShape 10"/>
          <p:cNvSpPr>
            <a:spLocks/>
          </p:cNvSpPr>
          <p:nvPr/>
        </p:nvSpPr>
        <p:spPr bwMode="auto">
          <a:xfrm>
            <a:off x="3111055" y="3977681"/>
            <a:ext cx="1080120" cy="1081272"/>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4D9C20"/>
          </a:solidFill>
          <a:ln w="25400" cap="flat" cmpd="sng">
            <a:solidFill>
              <a:srgbClr val="000000">
                <a:alpha val="0"/>
              </a:srgbClr>
            </a:solidFill>
            <a:prstDash val="solid"/>
            <a:miter lim="0"/>
            <a:headEnd/>
            <a:tailEnd/>
          </a:ln>
          <a:effectLst/>
        </p:spPr>
        <p:txBody>
          <a:bodyPr lIns="0" tIns="0" rIns="0" bIns="0" anchor="ctr"/>
          <a:lstStyle/>
          <a:p>
            <a:pPr>
              <a:defRPr/>
            </a:pPr>
            <a:endParaRPr lang="es-ES" sz="5600">
              <a:solidFill>
                <a:srgbClr val="484848"/>
              </a:solidFill>
              <a:effectLst>
                <a:outerShdw blurRad="38100" dist="38100" dir="2700000" algn="tl">
                  <a:srgbClr val="000000"/>
                </a:outerShdw>
              </a:effectLst>
              <a:latin typeface="Gill Sans" charset="0"/>
              <a:cs typeface="Gill Sans" charset="0"/>
              <a:sym typeface="Gill Sans" charset="0"/>
            </a:endParaRPr>
          </a:p>
        </p:txBody>
      </p:sp>
      <p:sp>
        <p:nvSpPr>
          <p:cNvPr id="11268" name="AutoShape 4"/>
          <p:cNvSpPr>
            <a:spLocks/>
          </p:cNvSpPr>
          <p:nvPr/>
        </p:nvSpPr>
        <p:spPr bwMode="auto">
          <a:xfrm>
            <a:off x="2974976" y="1961457"/>
            <a:ext cx="15697744" cy="64807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algn="l">
              <a:defRPr/>
            </a:pPr>
            <a:r>
              <a:rPr lang="es-ES" sz="5000" dirty="0">
                <a:solidFill>
                  <a:srgbClr val="53585F"/>
                </a:solidFill>
                <a:cs typeface="League Gothic" charset="0"/>
              </a:rPr>
              <a:t>AirMD’s </a:t>
            </a:r>
            <a:r>
              <a:rPr lang="es-ES" sz="5000" dirty="0" err="1">
                <a:solidFill>
                  <a:srgbClr val="53585F"/>
                </a:solidFill>
                <a:cs typeface="League Gothic" charset="0"/>
              </a:rPr>
              <a:t>Unique</a:t>
            </a:r>
            <a:r>
              <a:rPr lang="es-ES" sz="5000" dirty="0">
                <a:solidFill>
                  <a:srgbClr val="53585F"/>
                </a:solidFill>
                <a:cs typeface="League Gothic" charset="0"/>
              </a:rPr>
              <a:t> Position in </a:t>
            </a:r>
            <a:r>
              <a:rPr lang="es-ES" sz="5000" dirty="0" err="1">
                <a:solidFill>
                  <a:srgbClr val="53585F"/>
                </a:solidFill>
                <a:cs typeface="League Gothic" charset="0"/>
              </a:rPr>
              <a:t>the</a:t>
            </a:r>
            <a:r>
              <a:rPr lang="es-ES" sz="5000" dirty="0">
                <a:solidFill>
                  <a:srgbClr val="53585F"/>
                </a:solidFill>
                <a:cs typeface="League Gothic" charset="0"/>
              </a:rPr>
              <a:t> </a:t>
            </a:r>
            <a:r>
              <a:rPr lang="es-ES" sz="5000" dirty="0" err="1">
                <a:solidFill>
                  <a:srgbClr val="53585F"/>
                </a:solidFill>
                <a:cs typeface="League Gothic" charset="0"/>
              </a:rPr>
              <a:t>Market</a:t>
            </a:r>
            <a:endParaRPr lang="es-ES" sz="5000" dirty="0">
              <a:solidFill>
                <a:srgbClr val="53585F"/>
              </a:solidFill>
              <a:cs typeface="League Gothic" charset="0"/>
            </a:endParaRPr>
          </a:p>
        </p:txBody>
      </p:sp>
      <p:sp>
        <p:nvSpPr>
          <p:cNvPr id="11269" name="Line 5"/>
          <p:cNvSpPr>
            <a:spLocks noChangeShapeType="1"/>
          </p:cNvSpPr>
          <p:nvPr/>
        </p:nvSpPr>
        <p:spPr bwMode="auto">
          <a:xfrm>
            <a:off x="2747963" y="3142929"/>
            <a:ext cx="18815050" cy="0"/>
          </a:xfrm>
          <a:prstGeom prst="line">
            <a:avLst/>
          </a:prstGeom>
          <a:noFill/>
          <a:ln w="25400" cap="flat" cmpd="sng">
            <a:solidFill>
              <a:srgbClr val="DCDEE0"/>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5600">
              <a:effectLst>
                <a:outerShdw blurRad="38100" dist="38100" dir="2700000" algn="tl">
                  <a:srgbClr val="DDDDDD"/>
                </a:outerShdw>
              </a:effectLst>
              <a:latin typeface="Gill Sans" charset="0"/>
              <a:cs typeface="Gill Sans" charset="0"/>
              <a:sym typeface="Gill Sans" charset="0"/>
            </a:endParaRPr>
          </a:p>
        </p:txBody>
      </p:sp>
      <p:sp>
        <p:nvSpPr>
          <p:cNvPr id="11271" name="AutoShape 7"/>
          <p:cNvSpPr>
            <a:spLocks/>
          </p:cNvSpPr>
          <p:nvPr/>
        </p:nvSpPr>
        <p:spPr bwMode="auto">
          <a:xfrm>
            <a:off x="2697163" y="1661791"/>
            <a:ext cx="157163" cy="128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solidFill>
            <a:srgbClr val="00A7E1"/>
          </a:solidFill>
          <a:ln>
            <a:noFill/>
          </a:ln>
          <a:effectLst/>
        </p:spPr>
        <p:txBody>
          <a:bodyPr lIns="0" tIns="0" rIns="0" bIns="0" anchor="ctr"/>
          <a:lstStyle/>
          <a:p>
            <a:pPr>
              <a:defRPr/>
            </a:pPr>
            <a:endParaRPr lang="es-ES" sz="5600">
              <a:effectLst>
                <a:outerShdw blurRad="38100" dist="38100" dir="2700000" algn="tl">
                  <a:srgbClr val="000000"/>
                </a:outerShdw>
              </a:effectLst>
              <a:latin typeface="Gill Sans" charset="0"/>
              <a:cs typeface="Gill Sans" charset="0"/>
              <a:sym typeface="Gill Sans" charset="0"/>
            </a:endParaRPr>
          </a:p>
        </p:txBody>
      </p:sp>
      <p:sp>
        <p:nvSpPr>
          <p:cNvPr id="57" name="AutoShape 29"/>
          <p:cNvSpPr>
            <a:spLocks/>
          </p:cNvSpPr>
          <p:nvPr/>
        </p:nvSpPr>
        <p:spPr bwMode="auto">
          <a:xfrm>
            <a:off x="2700909" y="5417841"/>
            <a:ext cx="1917700" cy="93610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a:defRPr/>
            </a:pPr>
            <a:r>
              <a:rPr lang="es-ES" sz="2800">
                <a:solidFill>
                  <a:srgbClr val="53585F"/>
                </a:solidFill>
                <a:cs typeface="League Gothic" charset="0"/>
              </a:rPr>
              <a:t>National Customer Service</a:t>
            </a:r>
          </a:p>
        </p:txBody>
      </p:sp>
      <p:sp>
        <p:nvSpPr>
          <p:cNvPr id="58" name="AutoShape 30"/>
          <p:cNvSpPr>
            <a:spLocks/>
          </p:cNvSpPr>
          <p:nvPr/>
        </p:nvSpPr>
        <p:spPr bwMode="auto">
          <a:xfrm>
            <a:off x="5584881" y="5181600"/>
            <a:ext cx="2819400" cy="144015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a:defRPr/>
            </a:pPr>
            <a:r>
              <a:rPr lang="es-ES" sz="2800" dirty="0">
                <a:solidFill>
                  <a:srgbClr val="53585F"/>
                </a:solidFill>
                <a:cs typeface="League Gothic" charset="0"/>
              </a:rPr>
              <a:t>AirMD Certified Environmental Consultants</a:t>
            </a:r>
          </a:p>
        </p:txBody>
      </p:sp>
      <p:sp>
        <p:nvSpPr>
          <p:cNvPr id="59" name="AutoShape 31"/>
          <p:cNvSpPr>
            <a:spLocks/>
          </p:cNvSpPr>
          <p:nvPr/>
        </p:nvSpPr>
        <p:spPr bwMode="auto">
          <a:xfrm>
            <a:off x="9455696" y="5417840"/>
            <a:ext cx="2168177" cy="93610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a:defRPr/>
            </a:pPr>
            <a:r>
              <a:rPr lang="es-ES" sz="2800">
                <a:solidFill>
                  <a:srgbClr val="53585F"/>
                </a:solidFill>
                <a:cs typeface="League Gothic" charset="0"/>
              </a:rPr>
              <a:t>Independent Laboratory Verification</a:t>
            </a:r>
          </a:p>
        </p:txBody>
      </p:sp>
      <p:sp>
        <p:nvSpPr>
          <p:cNvPr id="60" name="AutoShape 32"/>
          <p:cNvSpPr>
            <a:spLocks/>
          </p:cNvSpPr>
          <p:nvPr/>
        </p:nvSpPr>
        <p:spPr bwMode="auto">
          <a:xfrm>
            <a:off x="12344400" y="5417840"/>
            <a:ext cx="3200400" cy="93610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a:defRPr/>
            </a:pPr>
            <a:r>
              <a:rPr lang="es-ES" sz="2800" dirty="0">
                <a:solidFill>
                  <a:srgbClr val="53585F"/>
                </a:solidFill>
                <a:cs typeface="League Gothic" charset="0"/>
              </a:rPr>
              <a:t>On-Site Post Remediation</a:t>
            </a:r>
          </a:p>
          <a:p>
            <a:pPr>
              <a:defRPr/>
            </a:pPr>
            <a:r>
              <a:rPr lang="es-ES" sz="2800" dirty="0">
                <a:solidFill>
                  <a:srgbClr val="53585F"/>
                </a:solidFill>
                <a:cs typeface="League Gothic" charset="0"/>
              </a:rPr>
              <a:t>Testing</a:t>
            </a:r>
          </a:p>
        </p:txBody>
      </p:sp>
      <p:sp>
        <p:nvSpPr>
          <p:cNvPr id="61" name="AutoShape 33"/>
          <p:cNvSpPr>
            <a:spLocks/>
          </p:cNvSpPr>
          <p:nvPr/>
        </p:nvSpPr>
        <p:spPr bwMode="auto">
          <a:xfrm>
            <a:off x="15728838" y="5334000"/>
            <a:ext cx="3581400" cy="93610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a:defRPr/>
            </a:pPr>
            <a:r>
              <a:rPr lang="es-ES" sz="2800" dirty="0">
                <a:solidFill>
                  <a:srgbClr val="53585F"/>
                </a:solidFill>
                <a:cs typeface="League Gothic" charset="0"/>
              </a:rPr>
              <a:t>Reactive Testing</a:t>
            </a:r>
          </a:p>
        </p:txBody>
      </p:sp>
      <p:sp>
        <p:nvSpPr>
          <p:cNvPr id="62" name="AutoShape 34"/>
          <p:cNvSpPr>
            <a:spLocks/>
          </p:cNvSpPr>
          <p:nvPr/>
        </p:nvSpPr>
        <p:spPr bwMode="auto">
          <a:xfrm>
            <a:off x="19960927" y="5417841"/>
            <a:ext cx="1916113" cy="93610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a:defRPr/>
            </a:pPr>
            <a:r>
              <a:rPr lang="es-ES" sz="2800" dirty="0" err="1">
                <a:solidFill>
                  <a:srgbClr val="53585F"/>
                </a:solidFill>
                <a:cs typeface="League Gothic" charset="0"/>
              </a:rPr>
              <a:t>Proactive</a:t>
            </a:r>
            <a:r>
              <a:rPr lang="es-ES" sz="2800" dirty="0">
                <a:solidFill>
                  <a:srgbClr val="53585F"/>
                </a:solidFill>
                <a:cs typeface="League Gothic" charset="0"/>
              </a:rPr>
              <a:t> Testing</a:t>
            </a:r>
          </a:p>
        </p:txBody>
      </p:sp>
      <p:sp>
        <p:nvSpPr>
          <p:cNvPr id="64" name="AutoShape 73"/>
          <p:cNvSpPr>
            <a:spLocks/>
          </p:cNvSpPr>
          <p:nvPr/>
        </p:nvSpPr>
        <p:spPr bwMode="auto">
          <a:xfrm>
            <a:off x="3471095" y="4337721"/>
            <a:ext cx="395288" cy="395288"/>
          </a:xfrm>
          <a:custGeom>
            <a:avLst/>
            <a:gdLst>
              <a:gd name="T0" fmla="*/ 10800 w 21600"/>
              <a:gd name="T1" fmla="*/ 10794 h 21588"/>
              <a:gd name="T2" fmla="*/ 10800 w 21600"/>
              <a:gd name="T3" fmla="*/ 10794 h 21588"/>
              <a:gd name="T4" fmla="*/ 10800 w 21600"/>
              <a:gd name="T5" fmla="*/ 10794 h 21588"/>
              <a:gd name="T6" fmla="*/ 10800 w 21600"/>
              <a:gd name="T7" fmla="*/ 10794 h 21588"/>
            </a:gdLst>
            <a:ahLst/>
            <a:cxnLst>
              <a:cxn ang="0">
                <a:pos x="T0" y="T1"/>
              </a:cxn>
              <a:cxn ang="0">
                <a:pos x="T2" y="T3"/>
              </a:cxn>
              <a:cxn ang="0">
                <a:pos x="T4" y="T5"/>
              </a:cxn>
              <a:cxn ang="0">
                <a:pos x="T6" y="T7"/>
              </a:cxn>
            </a:cxnLst>
            <a:rect l="0" t="0" r="r" b="b"/>
            <a:pathLst>
              <a:path w="21600" h="21588">
                <a:moveTo>
                  <a:pt x="17530" y="7696"/>
                </a:moveTo>
                <a:cubicBezTo>
                  <a:pt x="17530" y="8751"/>
                  <a:pt x="17302" y="9747"/>
                  <a:pt x="16843" y="10684"/>
                </a:cubicBezTo>
                <a:cubicBezTo>
                  <a:pt x="16386" y="11620"/>
                  <a:pt x="15760" y="12436"/>
                  <a:pt x="14969" y="13127"/>
                </a:cubicBezTo>
                <a:cubicBezTo>
                  <a:pt x="14176" y="13821"/>
                  <a:pt x="13249" y="14371"/>
                  <a:pt x="12185" y="14775"/>
                </a:cubicBezTo>
                <a:cubicBezTo>
                  <a:pt x="11121" y="15181"/>
                  <a:pt x="9982" y="15384"/>
                  <a:pt x="8765" y="15384"/>
                </a:cubicBezTo>
                <a:cubicBezTo>
                  <a:pt x="8487" y="15384"/>
                  <a:pt x="8212" y="15370"/>
                  <a:pt x="7936" y="15342"/>
                </a:cubicBezTo>
                <a:cubicBezTo>
                  <a:pt x="7663" y="15316"/>
                  <a:pt x="7395" y="15283"/>
                  <a:pt x="7131" y="15249"/>
                </a:cubicBezTo>
                <a:cubicBezTo>
                  <a:pt x="6027" y="16264"/>
                  <a:pt x="4766" y="16967"/>
                  <a:pt x="3346" y="17339"/>
                </a:cubicBezTo>
                <a:cubicBezTo>
                  <a:pt x="3196" y="17379"/>
                  <a:pt x="3043" y="17413"/>
                  <a:pt x="2890" y="17444"/>
                </a:cubicBezTo>
                <a:cubicBezTo>
                  <a:pt x="2735" y="17475"/>
                  <a:pt x="2572" y="17509"/>
                  <a:pt x="2398" y="17545"/>
                </a:cubicBezTo>
                <a:cubicBezTo>
                  <a:pt x="2308" y="17562"/>
                  <a:pt x="2228" y="17534"/>
                  <a:pt x="2155" y="17455"/>
                </a:cubicBezTo>
                <a:cubicBezTo>
                  <a:pt x="2085" y="17379"/>
                  <a:pt x="2033" y="17297"/>
                  <a:pt x="2005" y="17207"/>
                </a:cubicBezTo>
                <a:lnTo>
                  <a:pt x="2005" y="17181"/>
                </a:lnTo>
                <a:cubicBezTo>
                  <a:pt x="1974" y="17071"/>
                  <a:pt x="1986" y="16984"/>
                  <a:pt x="2038" y="16916"/>
                </a:cubicBezTo>
                <a:cubicBezTo>
                  <a:pt x="2090" y="16851"/>
                  <a:pt x="2158" y="16769"/>
                  <a:pt x="2240" y="16679"/>
                </a:cubicBezTo>
                <a:cubicBezTo>
                  <a:pt x="2377" y="16518"/>
                  <a:pt x="2506" y="16355"/>
                  <a:pt x="2629" y="16188"/>
                </a:cubicBezTo>
                <a:cubicBezTo>
                  <a:pt x="2753" y="16022"/>
                  <a:pt x="2864" y="15830"/>
                  <a:pt x="2963" y="15621"/>
                </a:cubicBezTo>
                <a:cubicBezTo>
                  <a:pt x="3059" y="15410"/>
                  <a:pt x="3151" y="15159"/>
                  <a:pt x="3238" y="14871"/>
                </a:cubicBezTo>
                <a:cubicBezTo>
                  <a:pt x="3325" y="14580"/>
                  <a:pt x="3398" y="14225"/>
                  <a:pt x="3457" y="13801"/>
                </a:cubicBezTo>
                <a:cubicBezTo>
                  <a:pt x="2398" y="13102"/>
                  <a:pt x="1558" y="12222"/>
                  <a:pt x="934" y="11164"/>
                </a:cubicBezTo>
                <a:cubicBezTo>
                  <a:pt x="310" y="10106"/>
                  <a:pt x="0" y="8952"/>
                  <a:pt x="0" y="7696"/>
                </a:cubicBezTo>
                <a:cubicBezTo>
                  <a:pt x="0" y="6627"/>
                  <a:pt x="230" y="5625"/>
                  <a:pt x="691" y="4694"/>
                </a:cubicBezTo>
                <a:cubicBezTo>
                  <a:pt x="1153" y="3763"/>
                  <a:pt x="1781" y="2948"/>
                  <a:pt x="2574" y="2257"/>
                </a:cubicBezTo>
                <a:cubicBezTo>
                  <a:pt x="3365" y="1565"/>
                  <a:pt x="4290" y="1012"/>
                  <a:pt x="5352" y="609"/>
                </a:cubicBezTo>
                <a:cubicBezTo>
                  <a:pt x="6409" y="203"/>
                  <a:pt x="7548" y="0"/>
                  <a:pt x="8765" y="0"/>
                </a:cubicBezTo>
                <a:cubicBezTo>
                  <a:pt x="9982" y="0"/>
                  <a:pt x="11121" y="203"/>
                  <a:pt x="12185" y="609"/>
                </a:cubicBezTo>
                <a:cubicBezTo>
                  <a:pt x="13249" y="1012"/>
                  <a:pt x="14176" y="1565"/>
                  <a:pt x="14969" y="2257"/>
                </a:cubicBezTo>
                <a:cubicBezTo>
                  <a:pt x="15760" y="2948"/>
                  <a:pt x="16386" y="3763"/>
                  <a:pt x="16843" y="4694"/>
                </a:cubicBezTo>
                <a:cubicBezTo>
                  <a:pt x="17302" y="5625"/>
                  <a:pt x="17530" y="6627"/>
                  <a:pt x="17530" y="7696"/>
                </a:cubicBezTo>
                <a:moveTo>
                  <a:pt x="21599" y="11736"/>
                </a:moveTo>
                <a:cubicBezTo>
                  <a:pt x="21599" y="12986"/>
                  <a:pt x="21286" y="14146"/>
                  <a:pt x="20665" y="15204"/>
                </a:cubicBezTo>
                <a:cubicBezTo>
                  <a:pt x="20039" y="16261"/>
                  <a:pt x="19199" y="17139"/>
                  <a:pt x="18140" y="17841"/>
                </a:cubicBezTo>
                <a:cubicBezTo>
                  <a:pt x="18201" y="18265"/>
                  <a:pt x="18271" y="18620"/>
                  <a:pt x="18354" y="18908"/>
                </a:cubicBezTo>
                <a:cubicBezTo>
                  <a:pt x="18436" y="19199"/>
                  <a:pt x="18533" y="19444"/>
                  <a:pt x="18641" y="19661"/>
                </a:cubicBezTo>
                <a:cubicBezTo>
                  <a:pt x="18752" y="19870"/>
                  <a:pt x="18862" y="20059"/>
                  <a:pt x="18980" y="20226"/>
                </a:cubicBezTo>
                <a:cubicBezTo>
                  <a:pt x="19095" y="20392"/>
                  <a:pt x="19222" y="20556"/>
                  <a:pt x="19356" y="20719"/>
                </a:cubicBezTo>
                <a:cubicBezTo>
                  <a:pt x="19432" y="20809"/>
                  <a:pt x="19498" y="20891"/>
                  <a:pt x="19554" y="20968"/>
                </a:cubicBezTo>
                <a:cubicBezTo>
                  <a:pt x="19611" y="21047"/>
                  <a:pt x="19622" y="21128"/>
                  <a:pt x="19592" y="21219"/>
                </a:cubicBezTo>
                <a:lnTo>
                  <a:pt x="19592" y="21247"/>
                </a:lnTo>
                <a:cubicBezTo>
                  <a:pt x="19578" y="21351"/>
                  <a:pt x="19533" y="21439"/>
                  <a:pt x="19453" y="21509"/>
                </a:cubicBezTo>
                <a:cubicBezTo>
                  <a:pt x="19373" y="21577"/>
                  <a:pt x="19291" y="21599"/>
                  <a:pt x="19199" y="21583"/>
                </a:cubicBezTo>
                <a:cubicBezTo>
                  <a:pt x="19027" y="21549"/>
                  <a:pt x="18862" y="21512"/>
                  <a:pt x="18709" y="21481"/>
                </a:cubicBezTo>
                <a:cubicBezTo>
                  <a:pt x="18556" y="21450"/>
                  <a:pt x="18403" y="21419"/>
                  <a:pt x="18253" y="21379"/>
                </a:cubicBezTo>
                <a:cubicBezTo>
                  <a:pt x="17530" y="21199"/>
                  <a:pt x="16854" y="20931"/>
                  <a:pt x="16224" y="20570"/>
                </a:cubicBezTo>
                <a:cubicBezTo>
                  <a:pt x="15593" y="20211"/>
                  <a:pt x="15007" y="19783"/>
                  <a:pt x="14468" y="19286"/>
                </a:cubicBezTo>
                <a:cubicBezTo>
                  <a:pt x="14204" y="19323"/>
                  <a:pt x="13936" y="19354"/>
                  <a:pt x="13660" y="19382"/>
                </a:cubicBezTo>
                <a:cubicBezTo>
                  <a:pt x="13387" y="19407"/>
                  <a:pt x="13112" y="19424"/>
                  <a:pt x="12832" y="19424"/>
                </a:cubicBezTo>
                <a:cubicBezTo>
                  <a:pt x="11773" y="19424"/>
                  <a:pt x="10777" y="19263"/>
                  <a:pt x="9847" y="18950"/>
                </a:cubicBezTo>
                <a:cubicBezTo>
                  <a:pt x="8915" y="18634"/>
                  <a:pt x="8070" y="18211"/>
                  <a:pt x="7312" y="17678"/>
                </a:cubicBezTo>
                <a:cubicBezTo>
                  <a:pt x="7357" y="17644"/>
                  <a:pt x="7407" y="17607"/>
                  <a:pt x="7463" y="17571"/>
                </a:cubicBezTo>
                <a:cubicBezTo>
                  <a:pt x="7520" y="17537"/>
                  <a:pt x="7571" y="17500"/>
                  <a:pt x="7616" y="17463"/>
                </a:cubicBezTo>
                <a:cubicBezTo>
                  <a:pt x="8000" y="17517"/>
                  <a:pt x="8381" y="17545"/>
                  <a:pt x="8765" y="17545"/>
                </a:cubicBezTo>
                <a:cubicBezTo>
                  <a:pt x="10245" y="17545"/>
                  <a:pt x="11632" y="17291"/>
                  <a:pt x="12921" y="16781"/>
                </a:cubicBezTo>
                <a:cubicBezTo>
                  <a:pt x="14214" y="16270"/>
                  <a:pt x="15334" y="15576"/>
                  <a:pt x="16280" y="14690"/>
                </a:cubicBezTo>
                <a:cubicBezTo>
                  <a:pt x="17229" y="13801"/>
                  <a:pt x="17972" y="12757"/>
                  <a:pt x="18516" y="11558"/>
                </a:cubicBezTo>
                <a:cubicBezTo>
                  <a:pt x="19062" y="10365"/>
                  <a:pt x="19335" y="9075"/>
                  <a:pt x="19335" y="7696"/>
                </a:cubicBezTo>
                <a:cubicBezTo>
                  <a:pt x="19335" y="7326"/>
                  <a:pt x="19312" y="6954"/>
                  <a:pt x="19267" y="6564"/>
                </a:cubicBezTo>
                <a:cubicBezTo>
                  <a:pt x="19987" y="7267"/>
                  <a:pt x="20557" y="8054"/>
                  <a:pt x="20973" y="8926"/>
                </a:cubicBezTo>
                <a:cubicBezTo>
                  <a:pt x="21392" y="9801"/>
                  <a:pt x="21599" y="10737"/>
                  <a:pt x="21599" y="11736"/>
                </a:cubicBezTo>
              </a:path>
            </a:pathLst>
          </a:custGeom>
          <a:solidFill>
            <a:schemeClr val="bg1"/>
          </a:solidFill>
          <a:ln>
            <a:noFill/>
          </a:ln>
          <a:effectLst/>
        </p:spPr>
        <p:txBody>
          <a:bodyPr lIns="38100" tIns="38100" rIns="38100" bIns="38100" anchor="ctr"/>
          <a:lstStyle/>
          <a:p>
            <a:pPr defTabSz="342900">
              <a:defRPr/>
            </a:pPr>
            <a:endParaRPr lang="es-ES" sz="220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66" name="AutoShape 10"/>
          <p:cNvSpPr>
            <a:spLocks/>
          </p:cNvSpPr>
          <p:nvPr/>
        </p:nvSpPr>
        <p:spPr bwMode="auto">
          <a:xfrm>
            <a:off x="6419231" y="3905673"/>
            <a:ext cx="1080120" cy="1081272"/>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4D9C20"/>
          </a:solidFill>
          <a:ln w="25400" cap="flat" cmpd="sng">
            <a:solidFill>
              <a:srgbClr val="000000">
                <a:alpha val="0"/>
              </a:srgbClr>
            </a:solidFill>
            <a:prstDash val="solid"/>
            <a:miter lim="0"/>
            <a:headEnd/>
            <a:tailEnd/>
          </a:ln>
          <a:effectLst/>
        </p:spPr>
        <p:txBody>
          <a:bodyPr lIns="0" tIns="0" rIns="0" bIns="0" anchor="ctr"/>
          <a:lstStyle/>
          <a:p>
            <a:pPr>
              <a:defRPr/>
            </a:pPr>
            <a:endParaRPr lang="es-ES" sz="5600">
              <a:solidFill>
                <a:srgbClr val="484848"/>
              </a:solidFill>
              <a:effectLst>
                <a:outerShdw blurRad="38100" dist="38100" dir="2700000" algn="tl">
                  <a:srgbClr val="000000"/>
                </a:outerShdw>
              </a:effectLst>
              <a:latin typeface="Gill Sans" charset="0"/>
              <a:cs typeface="Gill Sans" charset="0"/>
              <a:sym typeface="Gill Sans" charset="0"/>
            </a:endParaRPr>
          </a:p>
        </p:txBody>
      </p:sp>
      <p:sp>
        <p:nvSpPr>
          <p:cNvPr id="63" name="AutoShape 12"/>
          <p:cNvSpPr>
            <a:spLocks/>
          </p:cNvSpPr>
          <p:nvPr/>
        </p:nvSpPr>
        <p:spPr bwMode="auto">
          <a:xfrm>
            <a:off x="6779271" y="4265713"/>
            <a:ext cx="395288" cy="395288"/>
          </a:xfrm>
          <a:custGeom>
            <a:avLst/>
            <a:gdLst>
              <a:gd name="T0" fmla="+- 0 10802 114"/>
              <a:gd name="T1" fmla="*/ T0 w 21376"/>
              <a:gd name="T2" fmla="*/ 10800 h 21600"/>
              <a:gd name="T3" fmla="+- 0 10802 114"/>
              <a:gd name="T4" fmla="*/ T3 w 21376"/>
              <a:gd name="T5" fmla="*/ 10800 h 21600"/>
              <a:gd name="T6" fmla="+- 0 10802 114"/>
              <a:gd name="T7" fmla="*/ T6 w 21376"/>
              <a:gd name="T8" fmla="*/ 10800 h 21600"/>
              <a:gd name="T9" fmla="+- 0 10802 114"/>
              <a:gd name="T10" fmla="*/ T9 w 21376"/>
              <a:gd name="T11" fmla="*/ 10800 h 21600"/>
            </a:gdLst>
            <a:ahLst/>
            <a:cxnLst>
              <a:cxn ang="0">
                <a:pos x="T1" y="T2"/>
              </a:cxn>
              <a:cxn ang="0">
                <a:pos x="T4" y="T5"/>
              </a:cxn>
              <a:cxn ang="0">
                <a:pos x="T7" y="T8"/>
              </a:cxn>
              <a:cxn ang="0">
                <a:pos x="T10" y="T11"/>
              </a:cxn>
            </a:cxnLst>
            <a:rect l="0" t="0" r="r" b="b"/>
            <a:pathLst>
              <a:path w="21376" h="21600">
                <a:moveTo>
                  <a:pt x="21036" y="18604"/>
                </a:moveTo>
                <a:cubicBezTo>
                  <a:pt x="21454" y="19261"/>
                  <a:pt x="21486" y="19922"/>
                  <a:pt x="21134" y="20586"/>
                </a:cubicBezTo>
                <a:cubicBezTo>
                  <a:pt x="20969" y="20915"/>
                  <a:pt x="20731" y="21168"/>
                  <a:pt x="20427" y="21338"/>
                </a:cubicBezTo>
                <a:cubicBezTo>
                  <a:pt x="20122" y="21514"/>
                  <a:pt x="19797" y="21599"/>
                  <a:pt x="19455" y="21599"/>
                </a:cubicBezTo>
                <a:lnTo>
                  <a:pt x="1928" y="21599"/>
                </a:lnTo>
                <a:cubicBezTo>
                  <a:pt x="1585" y="21599"/>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chemeClr val="bg1"/>
          </a:solidFill>
          <a:ln>
            <a:noFill/>
          </a:ln>
          <a:effectLst/>
        </p:spPr>
        <p:txBody>
          <a:bodyPr lIns="38100" tIns="38100" rIns="38100" bIns="38100" anchor="ctr"/>
          <a:lstStyle/>
          <a:p>
            <a:pPr defTabSz="342900">
              <a:defRPr/>
            </a:pPr>
            <a:endParaRPr lang="es-ES" sz="220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68" name="AutoShape 10"/>
          <p:cNvSpPr>
            <a:spLocks/>
          </p:cNvSpPr>
          <p:nvPr/>
        </p:nvSpPr>
        <p:spPr bwMode="auto">
          <a:xfrm>
            <a:off x="9951815" y="3977681"/>
            <a:ext cx="1080120" cy="1081272"/>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4D9C20"/>
          </a:solidFill>
          <a:ln w="25400" cap="flat" cmpd="sng">
            <a:solidFill>
              <a:srgbClr val="000000">
                <a:alpha val="0"/>
              </a:srgbClr>
            </a:solidFill>
            <a:prstDash val="solid"/>
            <a:miter lim="0"/>
            <a:headEnd/>
            <a:tailEnd/>
          </a:ln>
          <a:effectLst/>
        </p:spPr>
        <p:txBody>
          <a:bodyPr lIns="0" tIns="0" rIns="0" bIns="0" anchor="ctr"/>
          <a:lstStyle/>
          <a:p>
            <a:pPr>
              <a:defRPr/>
            </a:pPr>
            <a:endParaRPr lang="es-ES" sz="5600">
              <a:solidFill>
                <a:srgbClr val="484848"/>
              </a:solidFill>
              <a:effectLst>
                <a:outerShdw blurRad="38100" dist="38100" dir="2700000" algn="tl">
                  <a:srgbClr val="000000"/>
                </a:outerShdw>
              </a:effectLst>
              <a:latin typeface="Gill Sans" charset="0"/>
              <a:cs typeface="Gill Sans" charset="0"/>
              <a:sym typeface="Gill Sans" charset="0"/>
            </a:endParaRPr>
          </a:p>
        </p:txBody>
      </p:sp>
      <p:sp>
        <p:nvSpPr>
          <p:cNvPr id="69" name="AutoShape 10"/>
          <p:cNvSpPr>
            <a:spLocks/>
          </p:cNvSpPr>
          <p:nvPr/>
        </p:nvSpPr>
        <p:spPr bwMode="auto">
          <a:xfrm>
            <a:off x="13407574" y="3977681"/>
            <a:ext cx="1080120" cy="1081272"/>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4D9C20"/>
          </a:solidFill>
          <a:ln w="25400" cap="flat" cmpd="sng">
            <a:solidFill>
              <a:srgbClr val="000000">
                <a:alpha val="0"/>
              </a:srgbClr>
            </a:solidFill>
            <a:prstDash val="solid"/>
            <a:miter lim="0"/>
            <a:headEnd/>
            <a:tailEnd/>
          </a:ln>
          <a:effectLst/>
        </p:spPr>
        <p:txBody>
          <a:bodyPr lIns="0" tIns="0" rIns="0" bIns="0" anchor="ctr"/>
          <a:lstStyle/>
          <a:p>
            <a:pPr>
              <a:defRPr/>
            </a:pPr>
            <a:endParaRPr lang="es-ES" sz="5600">
              <a:solidFill>
                <a:srgbClr val="484848"/>
              </a:solidFill>
              <a:effectLst>
                <a:outerShdw blurRad="38100" dist="38100" dir="2700000" algn="tl">
                  <a:srgbClr val="000000"/>
                </a:outerShdw>
              </a:effectLst>
              <a:latin typeface="Gill Sans" charset="0"/>
              <a:cs typeface="Gill Sans" charset="0"/>
              <a:sym typeface="Gill Sans" charset="0"/>
            </a:endParaRPr>
          </a:p>
        </p:txBody>
      </p:sp>
      <p:sp>
        <p:nvSpPr>
          <p:cNvPr id="70" name="AutoShape 10"/>
          <p:cNvSpPr>
            <a:spLocks/>
          </p:cNvSpPr>
          <p:nvPr/>
        </p:nvSpPr>
        <p:spPr bwMode="auto">
          <a:xfrm>
            <a:off x="16936591" y="3977681"/>
            <a:ext cx="1080120" cy="1081272"/>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4D9C20"/>
          </a:solidFill>
          <a:ln w="25400" cap="flat" cmpd="sng">
            <a:solidFill>
              <a:srgbClr val="000000">
                <a:alpha val="0"/>
              </a:srgbClr>
            </a:solidFill>
            <a:prstDash val="solid"/>
            <a:miter lim="0"/>
            <a:headEnd/>
            <a:tailEnd/>
          </a:ln>
          <a:effectLst/>
        </p:spPr>
        <p:txBody>
          <a:bodyPr lIns="0" tIns="0" rIns="0" bIns="0" anchor="ctr"/>
          <a:lstStyle/>
          <a:p>
            <a:pPr>
              <a:defRPr/>
            </a:pPr>
            <a:endParaRPr lang="es-ES" sz="5600">
              <a:solidFill>
                <a:srgbClr val="484848"/>
              </a:solidFill>
              <a:effectLst>
                <a:outerShdw blurRad="38100" dist="38100" dir="2700000" algn="tl">
                  <a:srgbClr val="000000"/>
                </a:outerShdw>
              </a:effectLst>
              <a:latin typeface="Gill Sans" charset="0"/>
              <a:cs typeface="Gill Sans" charset="0"/>
              <a:sym typeface="Gill Sans" charset="0"/>
            </a:endParaRPr>
          </a:p>
        </p:txBody>
      </p:sp>
      <p:sp>
        <p:nvSpPr>
          <p:cNvPr id="71" name="AutoShape 10"/>
          <p:cNvSpPr>
            <a:spLocks/>
          </p:cNvSpPr>
          <p:nvPr/>
        </p:nvSpPr>
        <p:spPr bwMode="auto">
          <a:xfrm>
            <a:off x="20320967" y="3977681"/>
            <a:ext cx="1080120" cy="1081272"/>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4D9C20"/>
          </a:solidFill>
          <a:ln w="25400" cap="flat" cmpd="sng">
            <a:solidFill>
              <a:srgbClr val="000000">
                <a:alpha val="0"/>
              </a:srgbClr>
            </a:solidFill>
            <a:prstDash val="solid"/>
            <a:miter lim="0"/>
            <a:headEnd/>
            <a:tailEnd/>
          </a:ln>
          <a:effectLst/>
        </p:spPr>
        <p:txBody>
          <a:bodyPr lIns="0" tIns="0" rIns="0" bIns="0" anchor="ctr"/>
          <a:lstStyle/>
          <a:p>
            <a:pPr>
              <a:defRPr/>
            </a:pPr>
            <a:endParaRPr lang="es-ES" sz="5600">
              <a:solidFill>
                <a:srgbClr val="484848"/>
              </a:solidFill>
              <a:effectLst>
                <a:outerShdw blurRad="38100" dist="38100" dir="2700000" algn="tl">
                  <a:srgbClr val="000000"/>
                </a:outerShdw>
              </a:effectLst>
              <a:latin typeface="Gill Sans" charset="0"/>
              <a:cs typeface="Gill Sans" charset="0"/>
              <a:sym typeface="Gill Sans" charset="0"/>
            </a:endParaRPr>
          </a:p>
        </p:txBody>
      </p:sp>
      <p:sp>
        <p:nvSpPr>
          <p:cNvPr id="72" name="AutoShape 39"/>
          <p:cNvSpPr>
            <a:spLocks/>
          </p:cNvSpPr>
          <p:nvPr/>
        </p:nvSpPr>
        <p:spPr bwMode="auto">
          <a:xfrm>
            <a:off x="10311855" y="4337721"/>
            <a:ext cx="395287" cy="395287"/>
          </a:xfrm>
          <a:custGeom>
            <a:avLst/>
            <a:gdLst>
              <a:gd name="T0" fmla="*/ 10797 w 21595"/>
              <a:gd name="T1" fmla="*/ 10800 h 21600"/>
              <a:gd name="T2" fmla="*/ 10797 w 21595"/>
              <a:gd name="T3" fmla="*/ 10800 h 21600"/>
              <a:gd name="T4" fmla="*/ 10797 w 21595"/>
              <a:gd name="T5" fmla="*/ 10800 h 21600"/>
              <a:gd name="T6" fmla="*/ 10797 w 21595"/>
              <a:gd name="T7" fmla="*/ 10800 h 21600"/>
            </a:gdLst>
            <a:ahLst/>
            <a:cxnLst>
              <a:cxn ang="0">
                <a:pos x="T0" y="T1"/>
              </a:cxn>
              <a:cxn ang="0">
                <a:pos x="T2" y="T3"/>
              </a:cxn>
              <a:cxn ang="0">
                <a:pos x="T4" y="T5"/>
              </a:cxn>
              <a:cxn ang="0">
                <a:pos x="T6" y="T7"/>
              </a:cxn>
            </a:cxnLst>
            <a:rect l="0" t="0" r="r" b="b"/>
            <a:pathLst>
              <a:path w="21595" h="21600">
                <a:moveTo>
                  <a:pt x="8043" y="21599"/>
                </a:moveTo>
                <a:cubicBezTo>
                  <a:pt x="7769" y="21599"/>
                  <a:pt x="7477" y="21507"/>
                  <a:pt x="7164" y="21320"/>
                </a:cubicBezTo>
                <a:cubicBezTo>
                  <a:pt x="6850" y="21132"/>
                  <a:pt x="6608" y="20916"/>
                  <a:pt x="6436" y="20665"/>
                </a:cubicBezTo>
                <a:lnTo>
                  <a:pt x="266" y="11697"/>
                </a:lnTo>
                <a:cubicBezTo>
                  <a:pt x="88" y="11439"/>
                  <a:pt x="0" y="11120"/>
                  <a:pt x="0" y="10741"/>
                </a:cubicBezTo>
                <a:cubicBezTo>
                  <a:pt x="0" y="10362"/>
                  <a:pt x="88" y="10047"/>
                  <a:pt x="266" y="9799"/>
                </a:cubicBezTo>
                <a:lnTo>
                  <a:pt x="2307" y="6831"/>
                </a:lnTo>
                <a:cubicBezTo>
                  <a:pt x="2488" y="6573"/>
                  <a:pt x="2708" y="6445"/>
                  <a:pt x="2970" y="6452"/>
                </a:cubicBezTo>
                <a:cubicBezTo>
                  <a:pt x="3233" y="6459"/>
                  <a:pt x="3448" y="6583"/>
                  <a:pt x="3622" y="6831"/>
                </a:cubicBezTo>
                <a:lnTo>
                  <a:pt x="7903" y="13022"/>
                </a:lnTo>
                <a:cubicBezTo>
                  <a:pt x="8082" y="13280"/>
                  <a:pt x="8302" y="13408"/>
                  <a:pt x="8567" y="13408"/>
                </a:cubicBezTo>
                <a:cubicBezTo>
                  <a:pt x="8827" y="13408"/>
                  <a:pt x="9045" y="13280"/>
                  <a:pt x="9221" y="13022"/>
                </a:cubicBezTo>
                <a:lnTo>
                  <a:pt x="17965" y="393"/>
                </a:lnTo>
                <a:cubicBezTo>
                  <a:pt x="18144" y="127"/>
                  <a:pt x="18364" y="0"/>
                  <a:pt x="18629" y="0"/>
                </a:cubicBezTo>
                <a:cubicBezTo>
                  <a:pt x="18888" y="0"/>
                  <a:pt x="19109" y="127"/>
                  <a:pt x="19292" y="393"/>
                </a:cubicBezTo>
                <a:lnTo>
                  <a:pt x="21333" y="3339"/>
                </a:lnTo>
                <a:cubicBezTo>
                  <a:pt x="21511" y="3601"/>
                  <a:pt x="21600" y="3920"/>
                  <a:pt x="21595" y="4299"/>
                </a:cubicBezTo>
                <a:cubicBezTo>
                  <a:pt x="21590" y="4678"/>
                  <a:pt x="21502" y="4993"/>
                  <a:pt x="21333" y="5241"/>
                </a:cubicBezTo>
                <a:lnTo>
                  <a:pt x="10664" y="20665"/>
                </a:lnTo>
                <a:cubicBezTo>
                  <a:pt x="10482" y="20930"/>
                  <a:pt x="10237" y="21146"/>
                  <a:pt x="9929" y="21330"/>
                </a:cubicBezTo>
                <a:cubicBezTo>
                  <a:pt x="9620" y="21511"/>
                  <a:pt x="9339" y="21599"/>
                  <a:pt x="9079" y="21599"/>
                </a:cubicBezTo>
                <a:lnTo>
                  <a:pt x="8043" y="21599"/>
                </a:lnTo>
                <a:close/>
              </a:path>
            </a:pathLst>
          </a:custGeom>
          <a:solidFill>
            <a:srgbClr val="FFFFFF"/>
          </a:solidFill>
          <a:ln>
            <a:noFill/>
          </a:ln>
          <a:effectLst/>
        </p:spPr>
        <p:txBody>
          <a:bodyPr lIns="38100" tIns="38100" rIns="38100" bIns="38100" anchor="ctr"/>
          <a:lstStyle/>
          <a:p>
            <a:pPr defTabSz="342900">
              <a:defRPr/>
            </a:pPr>
            <a:endParaRPr lang="es-ES" sz="220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73" name="AutoShape 98"/>
          <p:cNvSpPr>
            <a:spLocks/>
          </p:cNvSpPr>
          <p:nvPr/>
        </p:nvSpPr>
        <p:spPr bwMode="auto">
          <a:xfrm>
            <a:off x="13767614" y="4223581"/>
            <a:ext cx="360040" cy="5094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7647"/>
                </a:moveTo>
                <a:cubicBezTo>
                  <a:pt x="21599" y="8410"/>
                  <a:pt x="21443" y="9124"/>
                  <a:pt x="21132" y="9804"/>
                </a:cubicBezTo>
                <a:cubicBezTo>
                  <a:pt x="20820" y="10488"/>
                  <a:pt x="20404" y="11134"/>
                  <a:pt x="19880" y="11747"/>
                </a:cubicBezTo>
                <a:lnTo>
                  <a:pt x="12619" y="20679"/>
                </a:lnTo>
                <a:cubicBezTo>
                  <a:pt x="12095" y="21292"/>
                  <a:pt x="11491" y="21599"/>
                  <a:pt x="10804" y="21599"/>
                </a:cubicBezTo>
                <a:cubicBezTo>
                  <a:pt x="10112" y="21599"/>
                  <a:pt x="9520" y="21292"/>
                  <a:pt x="9024" y="20679"/>
                </a:cubicBezTo>
                <a:lnTo>
                  <a:pt x="1727" y="11718"/>
                </a:lnTo>
                <a:cubicBezTo>
                  <a:pt x="1203" y="11106"/>
                  <a:pt x="783" y="10462"/>
                  <a:pt x="472" y="9782"/>
                </a:cubicBezTo>
                <a:cubicBezTo>
                  <a:pt x="156" y="9110"/>
                  <a:pt x="0" y="8398"/>
                  <a:pt x="0" y="7647"/>
                </a:cubicBezTo>
                <a:cubicBezTo>
                  <a:pt x="0" y="6594"/>
                  <a:pt x="279" y="5601"/>
                  <a:pt x="843" y="4669"/>
                </a:cubicBezTo>
                <a:cubicBezTo>
                  <a:pt x="1403" y="3737"/>
                  <a:pt x="2179" y="2921"/>
                  <a:pt x="3164" y="2227"/>
                </a:cubicBezTo>
                <a:cubicBezTo>
                  <a:pt x="4143" y="1538"/>
                  <a:pt x="5296" y="990"/>
                  <a:pt x="6615" y="595"/>
                </a:cubicBezTo>
                <a:cubicBezTo>
                  <a:pt x="7936" y="197"/>
                  <a:pt x="9344" y="0"/>
                  <a:pt x="10819" y="0"/>
                </a:cubicBezTo>
                <a:cubicBezTo>
                  <a:pt x="12315" y="0"/>
                  <a:pt x="13719" y="197"/>
                  <a:pt x="15023" y="595"/>
                </a:cubicBezTo>
                <a:cubicBezTo>
                  <a:pt x="16335" y="993"/>
                  <a:pt x="17475" y="1538"/>
                  <a:pt x="18451" y="2227"/>
                </a:cubicBezTo>
                <a:cubicBezTo>
                  <a:pt x="19427" y="2921"/>
                  <a:pt x="20200" y="3737"/>
                  <a:pt x="20756" y="4669"/>
                </a:cubicBezTo>
                <a:cubicBezTo>
                  <a:pt x="21320" y="5603"/>
                  <a:pt x="21599" y="6594"/>
                  <a:pt x="21599" y="7647"/>
                </a:cubicBezTo>
                <a:moveTo>
                  <a:pt x="10819" y="11408"/>
                </a:moveTo>
                <a:cubicBezTo>
                  <a:pt x="11547" y="11408"/>
                  <a:pt x="12240" y="11309"/>
                  <a:pt x="12900" y="11114"/>
                </a:cubicBezTo>
                <a:cubicBezTo>
                  <a:pt x="13556" y="10922"/>
                  <a:pt x="14127" y="10651"/>
                  <a:pt x="14612" y="10310"/>
                </a:cubicBezTo>
                <a:cubicBezTo>
                  <a:pt x="15096" y="9968"/>
                  <a:pt x="15476" y="9564"/>
                  <a:pt x="15748" y="9107"/>
                </a:cubicBezTo>
                <a:cubicBezTo>
                  <a:pt x="16028" y="8650"/>
                  <a:pt x="16164" y="8158"/>
                  <a:pt x="16164" y="7645"/>
                </a:cubicBezTo>
                <a:cubicBezTo>
                  <a:pt x="16164" y="7131"/>
                  <a:pt x="16028" y="6642"/>
                  <a:pt x="15748" y="6176"/>
                </a:cubicBezTo>
                <a:cubicBezTo>
                  <a:pt x="15476" y="5713"/>
                  <a:pt x="15096" y="5304"/>
                  <a:pt x="14612" y="4951"/>
                </a:cubicBezTo>
                <a:cubicBezTo>
                  <a:pt x="14128" y="4604"/>
                  <a:pt x="13564" y="4327"/>
                  <a:pt x="12908" y="4135"/>
                </a:cubicBezTo>
                <a:cubicBezTo>
                  <a:pt x="12256" y="3943"/>
                  <a:pt x="11564" y="3842"/>
                  <a:pt x="10820" y="3842"/>
                </a:cubicBezTo>
                <a:cubicBezTo>
                  <a:pt x="10068" y="3842"/>
                  <a:pt x="9376" y="3940"/>
                  <a:pt x="8736" y="4135"/>
                </a:cubicBezTo>
                <a:cubicBezTo>
                  <a:pt x="8092" y="4327"/>
                  <a:pt x="7528" y="4604"/>
                  <a:pt x="7032" y="4951"/>
                </a:cubicBezTo>
                <a:cubicBezTo>
                  <a:pt x="6532" y="5304"/>
                  <a:pt x="6148" y="5713"/>
                  <a:pt x="5872" y="6171"/>
                </a:cubicBezTo>
                <a:cubicBezTo>
                  <a:pt x="5596" y="6628"/>
                  <a:pt x="5460" y="7119"/>
                  <a:pt x="5460" y="7642"/>
                </a:cubicBezTo>
                <a:cubicBezTo>
                  <a:pt x="5460" y="8155"/>
                  <a:pt x="5596" y="8644"/>
                  <a:pt x="5872" y="9104"/>
                </a:cubicBezTo>
                <a:cubicBezTo>
                  <a:pt x="6148" y="9561"/>
                  <a:pt x="6532" y="9965"/>
                  <a:pt x="7032" y="10307"/>
                </a:cubicBezTo>
                <a:cubicBezTo>
                  <a:pt x="7528" y="10648"/>
                  <a:pt x="8092" y="10919"/>
                  <a:pt x="8736" y="11111"/>
                </a:cubicBezTo>
                <a:cubicBezTo>
                  <a:pt x="9376" y="11309"/>
                  <a:pt x="10068" y="11408"/>
                  <a:pt x="10819" y="11408"/>
                </a:cubicBezTo>
              </a:path>
            </a:pathLst>
          </a:custGeom>
          <a:solidFill>
            <a:srgbClr val="FFFFFF"/>
          </a:solidFill>
          <a:ln>
            <a:noFill/>
          </a:ln>
          <a:effectLst/>
        </p:spPr>
        <p:txBody>
          <a:bodyPr lIns="38100" tIns="38100" rIns="38100" bIns="38100" anchor="ctr"/>
          <a:lstStyle/>
          <a:p>
            <a:pPr defTabSz="342900">
              <a:defRPr/>
            </a:pPr>
            <a:endParaRPr lang="es-ES" sz="220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74" name="AutoShape 70"/>
          <p:cNvSpPr>
            <a:spLocks/>
          </p:cNvSpPr>
          <p:nvPr/>
        </p:nvSpPr>
        <p:spPr bwMode="auto">
          <a:xfrm>
            <a:off x="17296631" y="4337721"/>
            <a:ext cx="396875" cy="3952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234" y="6152"/>
                </a:moveTo>
                <a:cubicBezTo>
                  <a:pt x="11406" y="6502"/>
                  <a:pt x="11552" y="6917"/>
                  <a:pt x="11672" y="7394"/>
                </a:cubicBezTo>
                <a:cubicBezTo>
                  <a:pt x="11747" y="7411"/>
                  <a:pt x="11886" y="7434"/>
                  <a:pt x="12088" y="7462"/>
                </a:cubicBezTo>
                <a:cubicBezTo>
                  <a:pt x="12291" y="7487"/>
                  <a:pt x="12500" y="7527"/>
                  <a:pt x="12714" y="7578"/>
                </a:cubicBezTo>
                <a:cubicBezTo>
                  <a:pt x="12928" y="7626"/>
                  <a:pt x="13119" y="7679"/>
                  <a:pt x="13289" y="7730"/>
                </a:cubicBezTo>
                <a:cubicBezTo>
                  <a:pt x="13458" y="7787"/>
                  <a:pt x="13543" y="7849"/>
                  <a:pt x="13543" y="7922"/>
                </a:cubicBezTo>
                <a:lnTo>
                  <a:pt x="13543" y="10328"/>
                </a:lnTo>
                <a:cubicBezTo>
                  <a:pt x="13543" y="10415"/>
                  <a:pt x="13458" y="10494"/>
                  <a:pt x="13289" y="10548"/>
                </a:cubicBezTo>
                <a:cubicBezTo>
                  <a:pt x="13119" y="10610"/>
                  <a:pt x="12928" y="10658"/>
                  <a:pt x="12714" y="10706"/>
                </a:cubicBezTo>
                <a:cubicBezTo>
                  <a:pt x="12500" y="10751"/>
                  <a:pt x="12288" y="10782"/>
                  <a:pt x="12076" y="10800"/>
                </a:cubicBezTo>
                <a:cubicBezTo>
                  <a:pt x="11867" y="10819"/>
                  <a:pt x="11730" y="10836"/>
                  <a:pt x="11672" y="10856"/>
                </a:cubicBezTo>
                <a:cubicBezTo>
                  <a:pt x="11566" y="11243"/>
                  <a:pt x="11429" y="11638"/>
                  <a:pt x="11255" y="12045"/>
                </a:cubicBezTo>
                <a:cubicBezTo>
                  <a:pt x="11429" y="12324"/>
                  <a:pt x="11594" y="12595"/>
                  <a:pt x="11756" y="12864"/>
                </a:cubicBezTo>
                <a:cubicBezTo>
                  <a:pt x="11919" y="13126"/>
                  <a:pt x="12100" y="13394"/>
                  <a:pt x="12302" y="13654"/>
                </a:cubicBezTo>
                <a:lnTo>
                  <a:pt x="12326" y="13787"/>
                </a:lnTo>
                <a:cubicBezTo>
                  <a:pt x="12326" y="13841"/>
                  <a:pt x="12248" y="13976"/>
                  <a:pt x="12095" y="14194"/>
                </a:cubicBezTo>
                <a:cubicBezTo>
                  <a:pt x="11940" y="14411"/>
                  <a:pt x="11761" y="14637"/>
                  <a:pt x="11559" y="14877"/>
                </a:cubicBezTo>
                <a:cubicBezTo>
                  <a:pt x="11356" y="15117"/>
                  <a:pt x="11166" y="15326"/>
                  <a:pt x="10991" y="15512"/>
                </a:cubicBezTo>
                <a:cubicBezTo>
                  <a:pt x="10812" y="15696"/>
                  <a:pt x="10702" y="15789"/>
                  <a:pt x="10657" y="15789"/>
                </a:cubicBezTo>
                <a:cubicBezTo>
                  <a:pt x="10643" y="15789"/>
                  <a:pt x="10565" y="15727"/>
                  <a:pt x="10426" y="15605"/>
                </a:cubicBezTo>
                <a:cubicBezTo>
                  <a:pt x="10288" y="15484"/>
                  <a:pt x="10135" y="15346"/>
                  <a:pt x="9965" y="15187"/>
                </a:cubicBezTo>
                <a:cubicBezTo>
                  <a:pt x="9796" y="15029"/>
                  <a:pt x="9638" y="14885"/>
                  <a:pt x="9492" y="14747"/>
                </a:cubicBezTo>
                <a:cubicBezTo>
                  <a:pt x="9344" y="14614"/>
                  <a:pt x="9250" y="14524"/>
                  <a:pt x="9205" y="14476"/>
                </a:cubicBezTo>
                <a:cubicBezTo>
                  <a:pt x="8866" y="14685"/>
                  <a:pt x="8536" y="14851"/>
                  <a:pt x="8212" y="14978"/>
                </a:cubicBezTo>
                <a:cubicBezTo>
                  <a:pt x="8212" y="15069"/>
                  <a:pt x="8200" y="15235"/>
                  <a:pt x="8179" y="15475"/>
                </a:cubicBezTo>
                <a:cubicBezTo>
                  <a:pt x="8155" y="15721"/>
                  <a:pt x="8127" y="15975"/>
                  <a:pt x="8089" y="16241"/>
                </a:cubicBezTo>
                <a:cubicBezTo>
                  <a:pt x="8052" y="16509"/>
                  <a:pt x="8004" y="16743"/>
                  <a:pt x="7948" y="16944"/>
                </a:cubicBezTo>
                <a:cubicBezTo>
                  <a:pt x="7892" y="17147"/>
                  <a:pt x="7833" y="17249"/>
                  <a:pt x="7774" y="17249"/>
                </a:cubicBezTo>
                <a:lnTo>
                  <a:pt x="5768" y="17249"/>
                </a:lnTo>
                <a:cubicBezTo>
                  <a:pt x="5707" y="17249"/>
                  <a:pt x="5651" y="17147"/>
                  <a:pt x="5594" y="16944"/>
                </a:cubicBezTo>
                <a:cubicBezTo>
                  <a:pt x="5538" y="16743"/>
                  <a:pt x="5493" y="16509"/>
                  <a:pt x="5462" y="16241"/>
                </a:cubicBezTo>
                <a:cubicBezTo>
                  <a:pt x="5434" y="15975"/>
                  <a:pt x="5406" y="15721"/>
                  <a:pt x="5385" y="15484"/>
                </a:cubicBezTo>
                <a:cubicBezTo>
                  <a:pt x="5361" y="15244"/>
                  <a:pt x="5352" y="15077"/>
                  <a:pt x="5352" y="14978"/>
                </a:cubicBezTo>
                <a:cubicBezTo>
                  <a:pt x="5013" y="14871"/>
                  <a:pt x="4681" y="14702"/>
                  <a:pt x="4359" y="14476"/>
                </a:cubicBezTo>
                <a:cubicBezTo>
                  <a:pt x="4126" y="14685"/>
                  <a:pt x="3895" y="14894"/>
                  <a:pt x="3667" y="15106"/>
                </a:cubicBezTo>
                <a:cubicBezTo>
                  <a:pt x="3438" y="15320"/>
                  <a:pt x="3212" y="15535"/>
                  <a:pt x="2996" y="15761"/>
                </a:cubicBezTo>
                <a:lnTo>
                  <a:pt x="2883" y="15789"/>
                </a:lnTo>
                <a:cubicBezTo>
                  <a:pt x="2855" y="15789"/>
                  <a:pt x="2751" y="15696"/>
                  <a:pt x="2572" y="15512"/>
                </a:cubicBezTo>
                <a:cubicBezTo>
                  <a:pt x="2396" y="15326"/>
                  <a:pt x="2212" y="15117"/>
                  <a:pt x="2021" y="14877"/>
                </a:cubicBezTo>
                <a:cubicBezTo>
                  <a:pt x="1828" y="14637"/>
                  <a:pt x="1657" y="14411"/>
                  <a:pt x="1504" y="14194"/>
                </a:cubicBezTo>
                <a:cubicBezTo>
                  <a:pt x="1348" y="13976"/>
                  <a:pt x="1273" y="13841"/>
                  <a:pt x="1273" y="13787"/>
                </a:cubicBezTo>
                <a:cubicBezTo>
                  <a:pt x="1273" y="13770"/>
                  <a:pt x="1320" y="13677"/>
                  <a:pt x="1419" y="13510"/>
                </a:cubicBezTo>
                <a:cubicBezTo>
                  <a:pt x="1515" y="13346"/>
                  <a:pt x="1628" y="13163"/>
                  <a:pt x="1751" y="12971"/>
                </a:cubicBezTo>
                <a:cubicBezTo>
                  <a:pt x="1875" y="12776"/>
                  <a:pt x="1991" y="12590"/>
                  <a:pt x="2099" y="12415"/>
                </a:cubicBezTo>
                <a:cubicBezTo>
                  <a:pt x="2210" y="12240"/>
                  <a:pt x="2278" y="12127"/>
                  <a:pt x="2308" y="12070"/>
                </a:cubicBezTo>
                <a:cubicBezTo>
                  <a:pt x="2134" y="11686"/>
                  <a:pt x="1988" y="11260"/>
                  <a:pt x="1868" y="10800"/>
                </a:cubicBezTo>
                <a:cubicBezTo>
                  <a:pt x="1793" y="10783"/>
                  <a:pt x="1654" y="10760"/>
                  <a:pt x="1452" y="10732"/>
                </a:cubicBezTo>
                <a:cubicBezTo>
                  <a:pt x="1249" y="10706"/>
                  <a:pt x="1042" y="10675"/>
                  <a:pt x="826" y="10639"/>
                </a:cubicBezTo>
                <a:cubicBezTo>
                  <a:pt x="611" y="10602"/>
                  <a:pt x="421" y="10554"/>
                  <a:pt x="251" y="10497"/>
                </a:cubicBezTo>
                <a:cubicBezTo>
                  <a:pt x="82" y="10438"/>
                  <a:pt x="0" y="10373"/>
                  <a:pt x="0" y="10300"/>
                </a:cubicBezTo>
                <a:lnTo>
                  <a:pt x="0" y="7869"/>
                </a:lnTo>
                <a:cubicBezTo>
                  <a:pt x="0" y="7798"/>
                  <a:pt x="82" y="7724"/>
                  <a:pt x="251" y="7660"/>
                </a:cubicBezTo>
                <a:cubicBezTo>
                  <a:pt x="421" y="7589"/>
                  <a:pt x="616" y="7538"/>
                  <a:pt x="837" y="7501"/>
                </a:cubicBezTo>
                <a:cubicBezTo>
                  <a:pt x="1059" y="7468"/>
                  <a:pt x="1273" y="7434"/>
                  <a:pt x="1475" y="7408"/>
                </a:cubicBezTo>
                <a:cubicBezTo>
                  <a:pt x="1678" y="7380"/>
                  <a:pt x="1817" y="7366"/>
                  <a:pt x="1892" y="7366"/>
                </a:cubicBezTo>
                <a:cubicBezTo>
                  <a:pt x="1981" y="6925"/>
                  <a:pt x="2120" y="6530"/>
                  <a:pt x="2308" y="6177"/>
                </a:cubicBezTo>
                <a:cubicBezTo>
                  <a:pt x="2134" y="5900"/>
                  <a:pt x="1965" y="5621"/>
                  <a:pt x="1795" y="5347"/>
                </a:cubicBezTo>
                <a:cubicBezTo>
                  <a:pt x="1628" y="5073"/>
                  <a:pt x="1452" y="4802"/>
                  <a:pt x="1273" y="4542"/>
                </a:cubicBezTo>
                <a:lnTo>
                  <a:pt x="1228" y="4407"/>
                </a:lnTo>
                <a:cubicBezTo>
                  <a:pt x="1228" y="4353"/>
                  <a:pt x="1303" y="4221"/>
                  <a:pt x="1456" y="4009"/>
                </a:cubicBezTo>
                <a:cubicBezTo>
                  <a:pt x="1612" y="3797"/>
                  <a:pt x="1788" y="3574"/>
                  <a:pt x="1986" y="3334"/>
                </a:cubicBezTo>
                <a:cubicBezTo>
                  <a:pt x="2186" y="3094"/>
                  <a:pt x="2374" y="2882"/>
                  <a:pt x="2551" y="2696"/>
                </a:cubicBezTo>
                <a:cubicBezTo>
                  <a:pt x="2727" y="2515"/>
                  <a:pt x="2838" y="2419"/>
                  <a:pt x="2883" y="2419"/>
                </a:cubicBezTo>
                <a:cubicBezTo>
                  <a:pt x="2899" y="2419"/>
                  <a:pt x="2975" y="2478"/>
                  <a:pt x="3113" y="2597"/>
                </a:cubicBezTo>
                <a:cubicBezTo>
                  <a:pt x="3252" y="2713"/>
                  <a:pt x="3408" y="2851"/>
                  <a:pt x="3577" y="3006"/>
                </a:cubicBezTo>
                <a:cubicBezTo>
                  <a:pt x="3744" y="3164"/>
                  <a:pt x="3907" y="3320"/>
                  <a:pt x="4060" y="3469"/>
                </a:cubicBezTo>
                <a:cubicBezTo>
                  <a:pt x="4215" y="3616"/>
                  <a:pt x="4307" y="3706"/>
                  <a:pt x="4335" y="3743"/>
                </a:cubicBezTo>
                <a:cubicBezTo>
                  <a:pt x="4660" y="3517"/>
                  <a:pt x="4999" y="3354"/>
                  <a:pt x="5352" y="3243"/>
                </a:cubicBezTo>
                <a:cubicBezTo>
                  <a:pt x="5352" y="3173"/>
                  <a:pt x="5361" y="3003"/>
                  <a:pt x="5385" y="2746"/>
                </a:cubicBezTo>
                <a:cubicBezTo>
                  <a:pt x="5406" y="2484"/>
                  <a:pt x="5434" y="2224"/>
                  <a:pt x="5462" y="1967"/>
                </a:cubicBezTo>
                <a:cubicBezTo>
                  <a:pt x="5493" y="1707"/>
                  <a:pt x="5533" y="1476"/>
                  <a:pt x="5582" y="1264"/>
                </a:cubicBezTo>
                <a:cubicBezTo>
                  <a:pt x="5630" y="1052"/>
                  <a:pt x="5693" y="948"/>
                  <a:pt x="5768" y="948"/>
                </a:cubicBezTo>
                <a:lnTo>
                  <a:pt x="7774" y="948"/>
                </a:lnTo>
                <a:cubicBezTo>
                  <a:pt x="7833" y="948"/>
                  <a:pt x="7891" y="1052"/>
                  <a:pt x="7948" y="1264"/>
                </a:cubicBezTo>
                <a:cubicBezTo>
                  <a:pt x="8004" y="1476"/>
                  <a:pt x="8047" y="1707"/>
                  <a:pt x="8077" y="1967"/>
                </a:cubicBezTo>
                <a:cubicBezTo>
                  <a:pt x="8108" y="2224"/>
                  <a:pt x="8134" y="2484"/>
                  <a:pt x="8155" y="2746"/>
                </a:cubicBezTo>
                <a:cubicBezTo>
                  <a:pt x="8179" y="3003"/>
                  <a:pt x="8197" y="3173"/>
                  <a:pt x="8212" y="3243"/>
                </a:cubicBezTo>
                <a:cubicBezTo>
                  <a:pt x="8551" y="3354"/>
                  <a:pt x="8873" y="3512"/>
                  <a:pt x="9181" y="3715"/>
                </a:cubicBezTo>
                <a:cubicBezTo>
                  <a:pt x="9414" y="3512"/>
                  <a:pt x="9650" y="3305"/>
                  <a:pt x="9885" y="3105"/>
                </a:cubicBezTo>
                <a:cubicBezTo>
                  <a:pt x="10123" y="2899"/>
                  <a:pt x="10351" y="2690"/>
                  <a:pt x="10568" y="2475"/>
                </a:cubicBezTo>
                <a:lnTo>
                  <a:pt x="10657" y="2419"/>
                </a:lnTo>
                <a:cubicBezTo>
                  <a:pt x="10688" y="2419"/>
                  <a:pt x="10791" y="2518"/>
                  <a:pt x="10968" y="2710"/>
                </a:cubicBezTo>
                <a:cubicBezTo>
                  <a:pt x="11144" y="2904"/>
                  <a:pt x="11330" y="3116"/>
                  <a:pt x="11526" y="3348"/>
                </a:cubicBezTo>
                <a:cubicBezTo>
                  <a:pt x="11721" y="3577"/>
                  <a:pt x="11900" y="3797"/>
                  <a:pt x="12060" y="4009"/>
                </a:cubicBezTo>
                <a:cubicBezTo>
                  <a:pt x="12222" y="4220"/>
                  <a:pt x="12302" y="4353"/>
                  <a:pt x="12302" y="4407"/>
                </a:cubicBezTo>
                <a:cubicBezTo>
                  <a:pt x="12302" y="4443"/>
                  <a:pt x="12253" y="4542"/>
                  <a:pt x="12152" y="4712"/>
                </a:cubicBezTo>
                <a:cubicBezTo>
                  <a:pt x="12048" y="4878"/>
                  <a:pt x="11935" y="5056"/>
                  <a:pt x="11813" y="5251"/>
                </a:cubicBezTo>
                <a:cubicBezTo>
                  <a:pt x="11688" y="5446"/>
                  <a:pt x="11568" y="5629"/>
                  <a:pt x="11453" y="5807"/>
                </a:cubicBezTo>
                <a:cubicBezTo>
                  <a:pt x="11335" y="5982"/>
                  <a:pt x="11260" y="6095"/>
                  <a:pt x="11234" y="6152"/>
                </a:cubicBezTo>
                <a:moveTo>
                  <a:pt x="6781" y="11545"/>
                </a:moveTo>
                <a:cubicBezTo>
                  <a:pt x="7061" y="11545"/>
                  <a:pt x="7322" y="11480"/>
                  <a:pt x="7569" y="11356"/>
                </a:cubicBezTo>
                <a:cubicBezTo>
                  <a:pt x="7819" y="11229"/>
                  <a:pt x="8035" y="11056"/>
                  <a:pt x="8219" y="10836"/>
                </a:cubicBezTo>
                <a:cubicBezTo>
                  <a:pt x="8402" y="10616"/>
                  <a:pt x="8546" y="10356"/>
                  <a:pt x="8652" y="10059"/>
                </a:cubicBezTo>
                <a:cubicBezTo>
                  <a:pt x="8758" y="9760"/>
                  <a:pt x="8809" y="9447"/>
                  <a:pt x="8809" y="9111"/>
                </a:cubicBezTo>
                <a:cubicBezTo>
                  <a:pt x="8809" y="8778"/>
                  <a:pt x="8758" y="8458"/>
                  <a:pt x="8652" y="8159"/>
                </a:cubicBezTo>
                <a:cubicBezTo>
                  <a:pt x="8546" y="7857"/>
                  <a:pt x="8402" y="7592"/>
                  <a:pt x="8219" y="7372"/>
                </a:cubicBezTo>
                <a:cubicBezTo>
                  <a:pt x="8035" y="7151"/>
                  <a:pt x="7819" y="6979"/>
                  <a:pt x="7569" y="6846"/>
                </a:cubicBezTo>
                <a:cubicBezTo>
                  <a:pt x="7322" y="6717"/>
                  <a:pt x="7061" y="6649"/>
                  <a:pt x="6781" y="6649"/>
                </a:cubicBezTo>
                <a:cubicBezTo>
                  <a:pt x="6211" y="6649"/>
                  <a:pt x="5726" y="6889"/>
                  <a:pt x="5328" y="7366"/>
                </a:cubicBezTo>
                <a:cubicBezTo>
                  <a:pt x="4931" y="7843"/>
                  <a:pt x="4730" y="8425"/>
                  <a:pt x="4730" y="9111"/>
                </a:cubicBezTo>
                <a:cubicBezTo>
                  <a:pt x="4730" y="9447"/>
                  <a:pt x="4785" y="9760"/>
                  <a:pt x="4895" y="10060"/>
                </a:cubicBezTo>
                <a:cubicBezTo>
                  <a:pt x="5003" y="10356"/>
                  <a:pt x="5149" y="10616"/>
                  <a:pt x="5333" y="10836"/>
                </a:cubicBezTo>
                <a:cubicBezTo>
                  <a:pt x="5517" y="11056"/>
                  <a:pt x="5735" y="11229"/>
                  <a:pt x="5987" y="11356"/>
                </a:cubicBezTo>
                <a:cubicBezTo>
                  <a:pt x="6239" y="11480"/>
                  <a:pt x="6500" y="11545"/>
                  <a:pt x="6781" y="11545"/>
                </a:cubicBezTo>
                <a:moveTo>
                  <a:pt x="20496" y="16952"/>
                </a:moveTo>
                <a:cubicBezTo>
                  <a:pt x="20427" y="17293"/>
                  <a:pt x="20340" y="17613"/>
                  <a:pt x="20234" y="17912"/>
                </a:cubicBezTo>
                <a:cubicBezTo>
                  <a:pt x="20251" y="17963"/>
                  <a:pt x="20293" y="18050"/>
                  <a:pt x="20364" y="18161"/>
                </a:cubicBezTo>
                <a:cubicBezTo>
                  <a:pt x="20437" y="18273"/>
                  <a:pt x="20507" y="18398"/>
                  <a:pt x="20573" y="18528"/>
                </a:cubicBezTo>
                <a:cubicBezTo>
                  <a:pt x="20642" y="18655"/>
                  <a:pt x="20700" y="18779"/>
                  <a:pt x="20755" y="18897"/>
                </a:cubicBezTo>
                <a:cubicBezTo>
                  <a:pt x="20806" y="19013"/>
                  <a:pt x="20832" y="19098"/>
                  <a:pt x="20832" y="19140"/>
                </a:cubicBezTo>
                <a:cubicBezTo>
                  <a:pt x="20832" y="19177"/>
                  <a:pt x="20762" y="19281"/>
                  <a:pt x="20625" y="19459"/>
                </a:cubicBezTo>
                <a:cubicBezTo>
                  <a:pt x="20486" y="19634"/>
                  <a:pt x="20324" y="19821"/>
                  <a:pt x="20140" y="20013"/>
                </a:cubicBezTo>
                <a:cubicBezTo>
                  <a:pt x="19957" y="20205"/>
                  <a:pt x="19778" y="20388"/>
                  <a:pt x="19611" y="20558"/>
                </a:cubicBezTo>
                <a:cubicBezTo>
                  <a:pt x="19441" y="20730"/>
                  <a:pt x="19333" y="20848"/>
                  <a:pt x="19288" y="20911"/>
                </a:cubicBezTo>
                <a:lnTo>
                  <a:pt x="19199" y="20967"/>
                </a:lnTo>
                <a:cubicBezTo>
                  <a:pt x="19168" y="20967"/>
                  <a:pt x="19107" y="20928"/>
                  <a:pt x="19013" y="20851"/>
                </a:cubicBezTo>
                <a:cubicBezTo>
                  <a:pt x="18919" y="20772"/>
                  <a:pt x="18822" y="20685"/>
                  <a:pt x="18726" y="20586"/>
                </a:cubicBezTo>
                <a:cubicBezTo>
                  <a:pt x="18629" y="20487"/>
                  <a:pt x="18533" y="20391"/>
                  <a:pt x="18438" y="20295"/>
                </a:cubicBezTo>
                <a:cubicBezTo>
                  <a:pt x="18344" y="20199"/>
                  <a:pt x="18283" y="20137"/>
                  <a:pt x="18253" y="20100"/>
                </a:cubicBezTo>
                <a:cubicBezTo>
                  <a:pt x="17975" y="20208"/>
                  <a:pt x="17681" y="20295"/>
                  <a:pt x="17372" y="20357"/>
                </a:cubicBezTo>
                <a:cubicBezTo>
                  <a:pt x="17358" y="20411"/>
                  <a:pt x="17323" y="20510"/>
                  <a:pt x="17273" y="20648"/>
                </a:cubicBezTo>
                <a:cubicBezTo>
                  <a:pt x="17219" y="20786"/>
                  <a:pt x="17160" y="20925"/>
                  <a:pt x="17097" y="21060"/>
                </a:cubicBezTo>
                <a:cubicBezTo>
                  <a:pt x="17033" y="21196"/>
                  <a:pt x="16972" y="21320"/>
                  <a:pt x="16911" y="21430"/>
                </a:cubicBezTo>
                <a:cubicBezTo>
                  <a:pt x="16852" y="21546"/>
                  <a:pt x="16798" y="21599"/>
                  <a:pt x="16753" y="21599"/>
                </a:cubicBezTo>
                <a:cubicBezTo>
                  <a:pt x="16709" y="21599"/>
                  <a:pt x="16577" y="21568"/>
                  <a:pt x="16360" y="21498"/>
                </a:cubicBezTo>
                <a:cubicBezTo>
                  <a:pt x="16141" y="21430"/>
                  <a:pt x="15906" y="21348"/>
                  <a:pt x="15654" y="21247"/>
                </a:cubicBezTo>
                <a:cubicBezTo>
                  <a:pt x="15405" y="21148"/>
                  <a:pt x="15179" y="21043"/>
                  <a:pt x="14979" y="20930"/>
                </a:cubicBezTo>
                <a:cubicBezTo>
                  <a:pt x="14778" y="20817"/>
                  <a:pt x="14680" y="20719"/>
                  <a:pt x="14680" y="20628"/>
                </a:cubicBezTo>
                <a:cubicBezTo>
                  <a:pt x="14680" y="20419"/>
                  <a:pt x="14698" y="20205"/>
                  <a:pt x="14736" y="19984"/>
                </a:cubicBezTo>
                <a:cubicBezTo>
                  <a:pt x="14774" y="19764"/>
                  <a:pt x="14809" y="19555"/>
                  <a:pt x="14837" y="19355"/>
                </a:cubicBezTo>
                <a:cubicBezTo>
                  <a:pt x="14717" y="19247"/>
                  <a:pt x="14611" y="19129"/>
                  <a:pt x="14517" y="18999"/>
                </a:cubicBezTo>
                <a:cubicBezTo>
                  <a:pt x="14423" y="18869"/>
                  <a:pt x="14338" y="18731"/>
                  <a:pt x="14263" y="18587"/>
                </a:cubicBezTo>
                <a:cubicBezTo>
                  <a:pt x="14091" y="18607"/>
                  <a:pt x="13919" y="18618"/>
                  <a:pt x="13750" y="18629"/>
                </a:cubicBezTo>
                <a:cubicBezTo>
                  <a:pt x="13583" y="18638"/>
                  <a:pt x="13413" y="18640"/>
                  <a:pt x="13251" y="18640"/>
                </a:cubicBezTo>
                <a:lnTo>
                  <a:pt x="13086" y="18640"/>
                </a:lnTo>
                <a:cubicBezTo>
                  <a:pt x="13037" y="18640"/>
                  <a:pt x="13006" y="18590"/>
                  <a:pt x="12990" y="18491"/>
                </a:cubicBezTo>
                <a:cubicBezTo>
                  <a:pt x="12976" y="18417"/>
                  <a:pt x="12945" y="18259"/>
                  <a:pt x="12900" y="18011"/>
                </a:cubicBezTo>
                <a:cubicBezTo>
                  <a:pt x="12855" y="17762"/>
                  <a:pt x="12804" y="17503"/>
                  <a:pt x="12747" y="17229"/>
                </a:cubicBezTo>
                <a:cubicBezTo>
                  <a:pt x="12691" y="16952"/>
                  <a:pt x="12644" y="16704"/>
                  <a:pt x="12608" y="16478"/>
                </a:cubicBezTo>
                <a:cubicBezTo>
                  <a:pt x="12568" y="16252"/>
                  <a:pt x="12552" y="16122"/>
                  <a:pt x="12552" y="16085"/>
                </a:cubicBezTo>
                <a:cubicBezTo>
                  <a:pt x="12552" y="16032"/>
                  <a:pt x="12601" y="15973"/>
                  <a:pt x="12702" y="15910"/>
                </a:cubicBezTo>
                <a:cubicBezTo>
                  <a:pt x="12804" y="15848"/>
                  <a:pt x="12921" y="15783"/>
                  <a:pt x="13053" y="15713"/>
                </a:cubicBezTo>
                <a:cubicBezTo>
                  <a:pt x="13183" y="15645"/>
                  <a:pt x="13310" y="15591"/>
                  <a:pt x="13430" y="15546"/>
                </a:cubicBezTo>
                <a:cubicBezTo>
                  <a:pt x="13550" y="15501"/>
                  <a:pt x="13632" y="15470"/>
                  <a:pt x="13677" y="15453"/>
                </a:cubicBezTo>
                <a:cubicBezTo>
                  <a:pt x="13708" y="15241"/>
                  <a:pt x="13743" y="15069"/>
                  <a:pt x="13785" y="14922"/>
                </a:cubicBezTo>
                <a:cubicBezTo>
                  <a:pt x="13825" y="14778"/>
                  <a:pt x="13884" y="14614"/>
                  <a:pt x="13959" y="14422"/>
                </a:cubicBezTo>
                <a:cubicBezTo>
                  <a:pt x="13929" y="14388"/>
                  <a:pt x="13882" y="14309"/>
                  <a:pt x="13813" y="14194"/>
                </a:cubicBezTo>
                <a:cubicBezTo>
                  <a:pt x="13745" y="14075"/>
                  <a:pt x="13677" y="13951"/>
                  <a:pt x="13604" y="13824"/>
                </a:cubicBezTo>
                <a:cubicBezTo>
                  <a:pt x="13533" y="13694"/>
                  <a:pt x="13470" y="13567"/>
                  <a:pt x="13418" y="13445"/>
                </a:cubicBezTo>
                <a:cubicBezTo>
                  <a:pt x="13366" y="13324"/>
                  <a:pt x="13340" y="13242"/>
                  <a:pt x="13340" y="13208"/>
                </a:cubicBezTo>
                <a:cubicBezTo>
                  <a:pt x="13340" y="13172"/>
                  <a:pt x="13409" y="13064"/>
                  <a:pt x="13547" y="12886"/>
                </a:cubicBezTo>
                <a:cubicBezTo>
                  <a:pt x="13686" y="12714"/>
                  <a:pt x="13849" y="12531"/>
                  <a:pt x="14032" y="12336"/>
                </a:cubicBezTo>
                <a:cubicBezTo>
                  <a:pt x="14216" y="12144"/>
                  <a:pt x="14392" y="11960"/>
                  <a:pt x="14562" y="11796"/>
                </a:cubicBezTo>
                <a:cubicBezTo>
                  <a:pt x="14731" y="11627"/>
                  <a:pt x="14837" y="11517"/>
                  <a:pt x="14882" y="11466"/>
                </a:cubicBezTo>
                <a:lnTo>
                  <a:pt x="14974" y="11410"/>
                </a:lnTo>
                <a:cubicBezTo>
                  <a:pt x="15004" y="11410"/>
                  <a:pt x="15066" y="11449"/>
                  <a:pt x="15160" y="11525"/>
                </a:cubicBezTo>
                <a:cubicBezTo>
                  <a:pt x="15254" y="11599"/>
                  <a:pt x="15348" y="11689"/>
                  <a:pt x="15447" y="11788"/>
                </a:cubicBezTo>
                <a:cubicBezTo>
                  <a:pt x="15543" y="11887"/>
                  <a:pt x="15640" y="11983"/>
                  <a:pt x="15734" y="12076"/>
                </a:cubicBezTo>
                <a:cubicBezTo>
                  <a:pt x="15828" y="12175"/>
                  <a:pt x="15889" y="12237"/>
                  <a:pt x="15920" y="12276"/>
                </a:cubicBezTo>
                <a:cubicBezTo>
                  <a:pt x="16184" y="12166"/>
                  <a:pt x="16468" y="12082"/>
                  <a:pt x="16777" y="12017"/>
                </a:cubicBezTo>
                <a:cubicBezTo>
                  <a:pt x="16791" y="11963"/>
                  <a:pt x="16826" y="11867"/>
                  <a:pt x="16878" y="11726"/>
                </a:cubicBezTo>
                <a:cubicBezTo>
                  <a:pt x="16930" y="11587"/>
                  <a:pt x="16991" y="11449"/>
                  <a:pt x="17064" y="11316"/>
                </a:cubicBezTo>
                <a:cubicBezTo>
                  <a:pt x="17135" y="11178"/>
                  <a:pt x="17200" y="11057"/>
                  <a:pt x="17262" y="10941"/>
                </a:cubicBezTo>
                <a:cubicBezTo>
                  <a:pt x="17320" y="10831"/>
                  <a:pt x="17372" y="10774"/>
                  <a:pt x="17419" y="10774"/>
                </a:cubicBezTo>
                <a:cubicBezTo>
                  <a:pt x="17448" y="10774"/>
                  <a:pt x="17575" y="10805"/>
                  <a:pt x="17803" y="10870"/>
                </a:cubicBezTo>
                <a:cubicBezTo>
                  <a:pt x="18027" y="10929"/>
                  <a:pt x="18264" y="11014"/>
                  <a:pt x="18516" y="11119"/>
                </a:cubicBezTo>
                <a:cubicBezTo>
                  <a:pt x="18768" y="11223"/>
                  <a:pt x="18996" y="11328"/>
                  <a:pt x="19199" y="11438"/>
                </a:cubicBezTo>
                <a:cubicBezTo>
                  <a:pt x="19401" y="11545"/>
                  <a:pt x="19502" y="11647"/>
                  <a:pt x="19502" y="11745"/>
                </a:cubicBezTo>
                <a:cubicBezTo>
                  <a:pt x="19502" y="11954"/>
                  <a:pt x="19481" y="12166"/>
                  <a:pt x="19441" y="12384"/>
                </a:cubicBezTo>
                <a:cubicBezTo>
                  <a:pt x="19399" y="12598"/>
                  <a:pt x="19363" y="12810"/>
                  <a:pt x="19333" y="13016"/>
                </a:cubicBezTo>
                <a:cubicBezTo>
                  <a:pt x="19453" y="13123"/>
                  <a:pt x="19561" y="13245"/>
                  <a:pt x="19655" y="13375"/>
                </a:cubicBezTo>
                <a:cubicBezTo>
                  <a:pt x="19749" y="13505"/>
                  <a:pt x="19834" y="13643"/>
                  <a:pt x="19910" y="13787"/>
                </a:cubicBezTo>
                <a:cubicBezTo>
                  <a:pt x="20095" y="13770"/>
                  <a:pt x="20281" y="13756"/>
                  <a:pt x="20465" y="13747"/>
                </a:cubicBezTo>
                <a:cubicBezTo>
                  <a:pt x="20651" y="13736"/>
                  <a:pt x="20830" y="13733"/>
                  <a:pt x="21002" y="13733"/>
                </a:cubicBezTo>
                <a:cubicBezTo>
                  <a:pt x="21061" y="13733"/>
                  <a:pt x="21129" y="13852"/>
                  <a:pt x="21204" y="14092"/>
                </a:cubicBezTo>
                <a:cubicBezTo>
                  <a:pt x="21279" y="14332"/>
                  <a:pt x="21345" y="14603"/>
                  <a:pt x="21402" y="14911"/>
                </a:cubicBezTo>
                <a:cubicBezTo>
                  <a:pt x="21458" y="15216"/>
                  <a:pt x="21505" y="15507"/>
                  <a:pt x="21543" y="15783"/>
                </a:cubicBezTo>
                <a:cubicBezTo>
                  <a:pt x="21581" y="16057"/>
                  <a:pt x="21599" y="16235"/>
                  <a:pt x="21599" y="16314"/>
                </a:cubicBezTo>
                <a:cubicBezTo>
                  <a:pt x="21599" y="16371"/>
                  <a:pt x="21548" y="16427"/>
                  <a:pt x="21447" y="16492"/>
                </a:cubicBezTo>
                <a:cubicBezTo>
                  <a:pt x="21345" y="16554"/>
                  <a:pt x="21235" y="16613"/>
                  <a:pt x="21115" y="16664"/>
                </a:cubicBezTo>
                <a:cubicBezTo>
                  <a:pt x="20995" y="16721"/>
                  <a:pt x="20872" y="16777"/>
                  <a:pt x="20747" y="16836"/>
                </a:cubicBezTo>
                <a:cubicBezTo>
                  <a:pt x="20623" y="16893"/>
                  <a:pt x="20540" y="16932"/>
                  <a:pt x="20496" y="16952"/>
                </a:cubicBezTo>
                <a:moveTo>
                  <a:pt x="20514" y="6070"/>
                </a:moveTo>
                <a:cubicBezTo>
                  <a:pt x="20416" y="6395"/>
                  <a:pt x="20300" y="6677"/>
                  <a:pt x="20164" y="6920"/>
                </a:cubicBezTo>
                <a:cubicBezTo>
                  <a:pt x="20180" y="6959"/>
                  <a:pt x="20211" y="7030"/>
                  <a:pt x="20256" y="7143"/>
                </a:cubicBezTo>
                <a:cubicBezTo>
                  <a:pt x="20300" y="7256"/>
                  <a:pt x="20352" y="7377"/>
                  <a:pt x="20409" y="7510"/>
                </a:cubicBezTo>
                <a:cubicBezTo>
                  <a:pt x="20463" y="7640"/>
                  <a:pt x="20510" y="7758"/>
                  <a:pt x="20550" y="7869"/>
                </a:cubicBezTo>
                <a:cubicBezTo>
                  <a:pt x="20585" y="7973"/>
                  <a:pt x="20604" y="8041"/>
                  <a:pt x="20604" y="8058"/>
                </a:cubicBezTo>
                <a:cubicBezTo>
                  <a:pt x="20604" y="8111"/>
                  <a:pt x="20519" y="8216"/>
                  <a:pt x="20352" y="8374"/>
                </a:cubicBezTo>
                <a:cubicBezTo>
                  <a:pt x="20183" y="8532"/>
                  <a:pt x="19994" y="8696"/>
                  <a:pt x="19787" y="8862"/>
                </a:cubicBezTo>
                <a:cubicBezTo>
                  <a:pt x="19580" y="9026"/>
                  <a:pt x="19387" y="9176"/>
                  <a:pt x="19208" y="9309"/>
                </a:cubicBezTo>
                <a:cubicBezTo>
                  <a:pt x="19027" y="9439"/>
                  <a:pt x="18930" y="9501"/>
                  <a:pt x="18914" y="9501"/>
                </a:cubicBezTo>
                <a:cubicBezTo>
                  <a:pt x="18886" y="9501"/>
                  <a:pt x="18832" y="9461"/>
                  <a:pt x="18756" y="9374"/>
                </a:cubicBezTo>
                <a:cubicBezTo>
                  <a:pt x="18683" y="9289"/>
                  <a:pt x="18601" y="9193"/>
                  <a:pt x="18514" y="9083"/>
                </a:cubicBezTo>
                <a:cubicBezTo>
                  <a:pt x="18429" y="8978"/>
                  <a:pt x="18351" y="8871"/>
                  <a:pt x="18283" y="8766"/>
                </a:cubicBezTo>
                <a:cubicBezTo>
                  <a:pt x="18215" y="8662"/>
                  <a:pt x="18168" y="8591"/>
                  <a:pt x="18137" y="8558"/>
                </a:cubicBezTo>
                <a:cubicBezTo>
                  <a:pt x="18031" y="8592"/>
                  <a:pt x="17925" y="8620"/>
                  <a:pt x="17815" y="8639"/>
                </a:cubicBezTo>
                <a:cubicBezTo>
                  <a:pt x="17706" y="8656"/>
                  <a:pt x="17596" y="8656"/>
                  <a:pt x="17483" y="8639"/>
                </a:cubicBezTo>
                <a:lnTo>
                  <a:pt x="17325" y="8639"/>
                </a:lnTo>
                <a:cubicBezTo>
                  <a:pt x="17297" y="8673"/>
                  <a:pt x="17250" y="8750"/>
                  <a:pt x="17191" y="8862"/>
                </a:cubicBezTo>
                <a:cubicBezTo>
                  <a:pt x="17130" y="8973"/>
                  <a:pt x="17066" y="9091"/>
                  <a:pt x="16993" y="9213"/>
                </a:cubicBezTo>
                <a:cubicBezTo>
                  <a:pt x="16923" y="9334"/>
                  <a:pt x="16852" y="9441"/>
                  <a:pt x="16784" y="9529"/>
                </a:cubicBezTo>
                <a:cubicBezTo>
                  <a:pt x="16718" y="9619"/>
                  <a:pt x="16668" y="9667"/>
                  <a:pt x="16638" y="9667"/>
                </a:cubicBezTo>
                <a:cubicBezTo>
                  <a:pt x="16610" y="9667"/>
                  <a:pt x="16494" y="9616"/>
                  <a:pt x="16301" y="9518"/>
                </a:cubicBezTo>
                <a:cubicBezTo>
                  <a:pt x="16106" y="9419"/>
                  <a:pt x="15901" y="9303"/>
                  <a:pt x="15687" y="9170"/>
                </a:cubicBezTo>
                <a:cubicBezTo>
                  <a:pt x="15473" y="9040"/>
                  <a:pt x="15277" y="8911"/>
                  <a:pt x="15101" y="8778"/>
                </a:cubicBezTo>
                <a:cubicBezTo>
                  <a:pt x="14924" y="8648"/>
                  <a:pt x="14835" y="8558"/>
                  <a:pt x="14835" y="8504"/>
                </a:cubicBezTo>
                <a:cubicBezTo>
                  <a:pt x="14835" y="8487"/>
                  <a:pt x="14847" y="8419"/>
                  <a:pt x="14868" y="8306"/>
                </a:cubicBezTo>
                <a:cubicBezTo>
                  <a:pt x="14891" y="8194"/>
                  <a:pt x="14922" y="8072"/>
                  <a:pt x="14960" y="7948"/>
                </a:cubicBezTo>
                <a:cubicBezTo>
                  <a:pt x="14997" y="7824"/>
                  <a:pt x="15030" y="7699"/>
                  <a:pt x="15061" y="7578"/>
                </a:cubicBezTo>
                <a:cubicBezTo>
                  <a:pt x="15091" y="7457"/>
                  <a:pt x="15113" y="7378"/>
                  <a:pt x="15129" y="7341"/>
                </a:cubicBezTo>
                <a:cubicBezTo>
                  <a:pt x="14957" y="7132"/>
                  <a:pt x="14814" y="6866"/>
                  <a:pt x="14701" y="6542"/>
                </a:cubicBezTo>
                <a:cubicBezTo>
                  <a:pt x="14303" y="6525"/>
                  <a:pt x="14021" y="6502"/>
                  <a:pt x="13856" y="6474"/>
                </a:cubicBezTo>
                <a:cubicBezTo>
                  <a:pt x="13691" y="6446"/>
                  <a:pt x="13580" y="6364"/>
                  <a:pt x="13529" y="6226"/>
                </a:cubicBezTo>
                <a:cubicBezTo>
                  <a:pt x="13477" y="6084"/>
                  <a:pt x="13458" y="5850"/>
                  <a:pt x="13472" y="5514"/>
                </a:cubicBezTo>
                <a:cubicBezTo>
                  <a:pt x="13489" y="5184"/>
                  <a:pt x="13472" y="4692"/>
                  <a:pt x="13427" y="4043"/>
                </a:cubicBezTo>
                <a:cubicBezTo>
                  <a:pt x="13427" y="3986"/>
                  <a:pt x="13475" y="3936"/>
                  <a:pt x="13569" y="3879"/>
                </a:cubicBezTo>
                <a:cubicBezTo>
                  <a:pt x="13663" y="3826"/>
                  <a:pt x="13773" y="3783"/>
                  <a:pt x="13901" y="3744"/>
                </a:cubicBezTo>
                <a:cubicBezTo>
                  <a:pt x="14028" y="3707"/>
                  <a:pt x="14155" y="3684"/>
                  <a:pt x="14279" y="3665"/>
                </a:cubicBezTo>
                <a:cubicBezTo>
                  <a:pt x="14402" y="3645"/>
                  <a:pt x="14487" y="3628"/>
                  <a:pt x="14531" y="3608"/>
                </a:cubicBezTo>
                <a:cubicBezTo>
                  <a:pt x="14607" y="3314"/>
                  <a:pt x="14722" y="3024"/>
                  <a:pt x="14880" y="2747"/>
                </a:cubicBezTo>
                <a:cubicBezTo>
                  <a:pt x="14866" y="2707"/>
                  <a:pt x="14835" y="2631"/>
                  <a:pt x="14790" y="2510"/>
                </a:cubicBezTo>
                <a:cubicBezTo>
                  <a:pt x="14746" y="2388"/>
                  <a:pt x="14698" y="2264"/>
                  <a:pt x="14649" y="2137"/>
                </a:cubicBezTo>
                <a:cubicBezTo>
                  <a:pt x="14602" y="2010"/>
                  <a:pt x="14557" y="1897"/>
                  <a:pt x="14522" y="1792"/>
                </a:cubicBezTo>
                <a:cubicBezTo>
                  <a:pt x="14482" y="1688"/>
                  <a:pt x="14465" y="1617"/>
                  <a:pt x="14465" y="1584"/>
                </a:cubicBezTo>
                <a:cubicBezTo>
                  <a:pt x="14465" y="1527"/>
                  <a:pt x="14545" y="1428"/>
                  <a:pt x="14705" y="1279"/>
                </a:cubicBezTo>
                <a:cubicBezTo>
                  <a:pt x="14868" y="1129"/>
                  <a:pt x="15051" y="971"/>
                  <a:pt x="15259" y="804"/>
                </a:cubicBezTo>
                <a:cubicBezTo>
                  <a:pt x="15463" y="641"/>
                  <a:pt x="15659" y="491"/>
                  <a:pt x="15840" y="367"/>
                </a:cubicBezTo>
                <a:cubicBezTo>
                  <a:pt x="16019" y="240"/>
                  <a:pt x="16125" y="177"/>
                  <a:pt x="16153" y="177"/>
                </a:cubicBezTo>
                <a:cubicBezTo>
                  <a:pt x="16184" y="177"/>
                  <a:pt x="16233" y="217"/>
                  <a:pt x="16301" y="296"/>
                </a:cubicBezTo>
                <a:cubicBezTo>
                  <a:pt x="16367" y="381"/>
                  <a:pt x="16445" y="477"/>
                  <a:pt x="16532" y="590"/>
                </a:cubicBezTo>
                <a:cubicBezTo>
                  <a:pt x="16619" y="700"/>
                  <a:pt x="16694" y="807"/>
                  <a:pt x="16763" y="906"/>
                </a:cubicBezTo>
                <a:cubicBezTo>
                  <a:pt x="16829" y="1005"/>
                  <a:pt x="16878" y="1072"/>
                  <a:pt x="16909" y="1109"/>
                </a:cubicBezTo>
                <a:cubicBezTo>
                  <a:pt x="17014" y="1072"/>
                  <a:pt x="17123" y="1047"/>
                  <a:pt x="17229" y="1027"/>
                </a:cubicBezTo>
                <a:cubicBezTo>
                  <a:pt x="17339" y="1007"/>
                  <a:pt x="17450" y="1007"/>
                  <a:pt x="17563" y="1027"/>
                </a:cubicBezTo>
                <a:lnTo>
                  <a:pt x="17721" y="1027"/>
                </a:lnTo>
                <a:cubicBezTo>
                  <a:pt x="17735" y="993"/>
                  <a:pt x="17777" y="917"/>
                  <a:pt x="17845" y="804"/>
                </a:cubicBezTo>
                <a:cubicBezTo>
                  <a:pt x="17911" y="691"/>
                  <a:pt x="17982" y="578"/>
                  <a:pt x="18052" y="460"/>
                </a:cubicBezTo>
                <a:cubicBezTo>
                  <a:pt x="18123" y="341"/>
                  <a:pt x="18189" y="237"/>
                  <a:pt x="18250" y="144"/>
                </a:cubicBezTo>
                <a:cubicBezTo>
                  <a:pt x="18309" y="50"/>
                  <a:pt x="18354" y="0"/>
                  <a:pt x="18384" y="0"/>
                </a:cubicBezTo>
                <a:cubicBezTo>
                  <a:pt x="18415" y="0"/>
                  <a:pt x="18528" y="53"/>
                  <a:pt x="18723" y="158"/>
                </a:cubicBezTo>
                <a:cubicBezTo>
                  <a:pt x="18919" y="259"/>
                  <a:pt x="19128" y="378"/>
                  <a:pt x="19349" y="508"/>
                </a:cubicBezTo>
                <a:cubicBezTo>
                  <a:pt x="19571" y="641"/>
                  <a:pt x="19771" y="765"/>
                  <a:pt x="19945" y="892"/>
                </a:cubicBezTo>
                <a:cubicBezTo>
                  <a:pt x="20121" y="1019"/>
                  <a:pt x="20211" y="1109"/>
                  <a:pt x="20211" y="1163"/>
                </a:cubicBezTo>
                <a:cubicBezTo>
                  <a:pt x="20211" y="1200"/>
                  <a:pt x="20197" y="1267"/>
                  <a:pt x="20164" y="1372"/>
                </a:cubicBezTo>
                <a:cubicBezTo>
                  <a:pt x="20136" y="1476"/>
                  <a:pt x="20105" y="1592"/>
                  <a:pt x="20074" y="1725"/>
                </a:cubicBezTo>
                <a:cubicBezTo>
                  <a:pt x="20046" y="1855"/>
                  <a:pt x="20013" y="1979"/>
                  <a:pt x="19980" y="2095"/>
                </a:cubicBezTo>
                <a:cubicBezTo>
                  <a:pt x="19945" y="2213"/>
                  <a:pt x="19921" y="2289"/>
                  <a:pt x="19907" y="2326"/>
                </a:cubicBezTo>
                <a:cubicBezTo>
                  <a:pt x="20058" y="2552"/>
                  <a:pt x="20204" y="2823"/>
                  <a:pt x="20345" y="3136"/>
                </a:cubicBezTo>
                <a:cubicBezTo>
                  <a:pt x="20729" y="3173"/>
                  <a:pt x="21006" y="3204"/>
                  <a:pt x="21181" y="3232"/>
                </a:cubicBezTo>
                <a:cubicBezTo>
                  <a:pt x="21352" y="3258"/>
                  <a:pt x="21461" y="3342"/>
                  <a:pt x="21505" y="3478"/>
                </a:cubicBezTo>
                <a:cubicBezTo>
                  <a:pt x="21550" y="3622"/>
                  <a:pt x="21571" y="3853"/>
                  <a:pt x="21562" y="4184"/>
                </a:cubicBezTo>
                <a:cubicBezTo>
                  <a:pt x="21555" y="4514"/>
                  <a:pt x="21567" y="4994"/>
                  <a:pt x="21597" y="5624"/>
                </a:cubicBezTo>
                <a:cubicBezTo>
                  <a:pt x="21597" y="5677"/>
                  <a:pt x="21550" y="5734"/>
                  <a:pt x="21456" y="5793"/>
                </a:cubicBezTo>
                <a:cubicBezTo>
                  <a:pt x="21362" y="5850"/>
                  <a:pt x="21254" y="5901"/>
                  <a:pt x="21136" y="5934"/>
                </a:cubicBezTo>
                <a:cubicBezTo>
                  <a:pt x="21013" y="5971"/>
                  <a:pt x="20893" y="5999"/>
                  <a:pt x="20769" y="6016"/>
                </a:cubicBezTo>
                <a:cubicBezTo>
                  <a:pt x="20646" y="6033"/>
                  <a:pt x="20559" y="6053"/>
                  <a:pt x="20514" y="6070"/>
                </a:cubicBezTo>
                <a:moveTo>
                  <a:pt x="15739" y="16167"/>
                </a:moveTo>
                <a:cubicBezTo>
                  <a:pt x="15739" y="16610"/>
                  <a:pt x="15868" y="16991"/>
                  <a:pt x="16129" y="17316"/>
                </a:cubicBezTo>
                <a:cubicBezTo>
                  <a:pt x="16388" y="17641"/>
                  <a:pt x="16704" y="17802"/>
                  <a:pt x="17080" y="17802"/>
                </a:cubicBezTo>
                <a:cubicBezTo>
                  <a:pt x="17448" y="17802"/>
                  <a:pt x="17765" y="17646"/>
                  <a:pt x="18034" y="17339"/>
                </a:cubicBezTo>
                <a:cubicBezTo>
                  <a:pt x="18300" y="17022"/>
                  <a:pt x="18434" y="16638"/>
                  <a:pt x="18434" y="16167"/>
                </a:cubicBezTo>
                <a:cubicBezTo>
                  <a:pt x="18434" y="15724"/>
                  <a:pt x="18302" y="15351"/>
                  <a:pt x="18043" y="15037"/>
                </a:cubicBezTo>
                <a:cubicBezTo>
                  <a:pt x="17784" y="14727"/>
                  <a:pt x="17464" y="14572"/>
                  <a:pt x="17080" y="14572"/>
                </a:cubicBezTo>
                <a:cubicBezTo>
                  <a:pt x="16713" y="14572"/>
                  <a:pt x="16395" y="14727"/>
                  <a:pt x="16134" y="15037"/>
                </a:cubicBezTo>
                <a:cubicBezTo>
                  <a:pt x="15868" y="15351"/>
                  <a:pt x="15739" y="15724"/>
                  <a:pt x="15739" y="16167"/>
                </a:cubicBezTo>
                <a:moveTo>
                  <a:pt x="16292" y="4825"/>
                </a:moveTo>
                <a:cubicBezTo>
                  <a:pt x="16292" y="5248"/>
                  <a:pt x="16410" y="5601"/>
                  <a:pt x="16647" y="5886"/>
                </a:cubicBezTo>
                <a:cubicBezTo>
                  <a:pt x="16883" y="6172"/>
                  <a:pt x="17172" y="6313"/>
                  <a:pt x="17509" y="6313"/>
                </a:cubicBezTo>
                <a:cubicBezTo>
                  <a:pt x="17862" y="6313"/>
                  <a:pt x="18158" y="6172"/>
                  <a:pt x="18398" y="5886"/>
                </a:cubicBezTo>
                <a:cubicBezTo>
                  <a:pt x="18639" y="5601"/>
                  <a:pt x="18759" y="5257"/>
                  <a:pt x="18759" y="4853"/>
                </a:cubicBezTo>
                <a:cubicBezTo>
                  <a:pt x="18759" y="4429"/>
                  <a:pt x="18641" y="4074"/>
                  <a:pt x="18403" y="3786"/>
                </a:cubicBezTo>
                <a:cubicBezTo>
                  <a:pt x="18168" y="3495"/>
                  <a:pt x="17876" y="3354"/>
                  <a:pt x="17530" y="3354"/>
                </a:cubicBezTo>
                <a:cubicBezTo>
                  <a:pt x="17177" y="3354"/>
                  <a:pt x="16883" y="3495"/>
                  <a:pt x="16647" y="3786"/>
                </a:cubicBezTo>
                <a:cubicBezTo>
                  <a:pt x="16407" y="4074"/>
                  <a:pt x="16292" y="4421"/>
                  <a:pt x="16292" y="4825"/>
                </a:cubicBezTo>
              </a:path>
            </a:pathLst>
          </a:custGeom>
          <a:solidFill>
            <a:srgbClr val="FFFFFF"/>
          </a:solidFill>
          <a:ln>
            <a:noFill/>
          </a:ln>
          <a:effectLst/>
        </p:spPr>
        <p:txBody>
          <a:bodyPr lIns="38100" tIns="38100" rIns="38100" bIns="38100" anchor="ctr"/>
          <a:lstStyle/>
          <a:p>
            <a:pPr defTabSz="342900">
              <a:defRPr/>
            </a:pPr>
            <a:endParaRPr lang="es-ES" sz="220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75" name="AutoShape 79"/>
          <p:cNvSpPr>
            <a:spLocks/>
          </p:cNvSpPr>
          <p:nvPr/>
        </p:nvSpPr>
        <p:spPr bwMode="auto">
          <a:xfrm>
            <a:off x="20681007" y="4337721"/>
            <a:ext cx="396875" cy="395288"/>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17527" y="11039"/>
                </a:moveTo>
                <a:lnTo>
                  <a:pt x="19787" y="8346"/>
                </a:lnTo>
                <a:lnTo>
                  <a:pt x="19787" y="17288"/>
                </a:lnTo>
                <a:cubicBezTo>
                  <a:pt x="19787" y="17878"/>
                  <a:pt x="19689" y="18435"/>
                  <a:pt x="19494" y="18954"/>
                </a:cubicBezTo>
                <a:cubicBezTo>
                  <a:pt x="19298" y="19470"/>
                  <a:pt x="19039" y="19928"/>
                  <a:pt x="18711" y="20324"/>
                </a:cubicBezTo>
                <a:cubicBezTo>
                  <a:pt x="18383" y="20714"/>
                  <a:pt x="18004" y="21028"/>
                  <a:pt x="17574" y="21256"/>
                </a:cubicBezTo>
                <a:cubicBezTo>
                  <a:pt x="17145" y="21485"/>
                  <a:pt x="16681" y="21599"/>
                  <a:pt x="16179" y="21599"/>
                </a:cubicBezTo>
                <a:lnTo>
                  <a:pt x="3593" y="21599"/>
                </a:lnTo>
                <a:cubicBezTo>
                  <a:pt x="3101" y="21599"/>
                  <a:pt x="2634" y="21485"/>
                  <a:pt x="2193" y="21256"/>
                </a:cubicBezTo>
                <a:cubicBezTo>
                  <a:pt x="1753" y="21028"/>
                  <a:pt x="1372" y="20711"/>
                  <a:pt x="1051" y="20324"/>
                </a:cubicBezTo>
                <a:cubicBezTo>
                  <a:pt x="733" y="19928"/>
                  <a:pt x="476" y="19470"/>
                  <a:pt x="286" y="18954"/>
                </a:cubicBezTo>
                <a:cubicBezTo>
                  <a:pt x="95" y="18432"/>
                  <a:pt x="0" y="17878"/>
                  <a:pt x="0" y="17288"/>
                </a:cubicBezTo>
                <a:lnTo>
                  <a:pt x="0" y="4340"/>
                </a:lnTo>
                <a:cubicBezTo>
                  <a:pt x="0" y="3751"/>
                  <a:pt x="95" y="3193"/>
                  <a:pt x="286" y="2662"/>
                </a:cubicBezTo>
                <a:cubicBezTo>
                  <a:pt x="476" y="2134"/>
                  <a:pt x="733" y="1677"/>
                  <a:pt x="1051" y="1293"/>
                </a:cubicBezTo>
                <a:cubicBezTo>
                  <a:pt x="1372" y="914"/>
                  <a:pt x="1753" y="607"/>
                  <a:pt x="2193" y="378"/>
                </a:cubicBezTo>
                <a:cubicBezTo>
                  <a:pt x="2634" y="149"/>
                  <a:pt x="3101" y="35"/>
                  <a:pt x="3593" y="35"/>
                </a:cubicBezTo>
                <a:lnTo>
                  <a:pt x="16179" y="35"/>
                </a:lnTo>
                <a:cubicBezTo>
                  <a:pt x="16211" y="35"/>
                  <a:pt x="16253" y="40"/>
                  <a:pt x="16304" y="46"/>
                </a:cubicBezTo>
                <a:cubicBezTo>
                  <a:pt x="16355" y="58"/>
                  <a:pt x="16395" y="64"/>
                  <a:pt x="16426" y="64"/>
                </a:cubicBezTo>
                <a:lnTo>
                  <a:pt x="14191" y="2745"/>
                </a:lnTo>
                <a:lnTo>
                  <a:pt x="3593" y="2745"/>
                </a:lnTo>
                <a:cubicBezTo>
                  <a:pt x="3226" y="2745"/>
                  <a:pt x="2913" y="2900"/>
                  <a:pt x="2651" y="3214"/>
                </a:cubicBezTo>
                <a:cubicBezTo>
                  <a:pt x="2389" y="3528"/>
                  <a:pt x="2260" y="3906"/>
                  <a:pt x="2260" y="4343"/>
                </a:cubicBezTo>
                <a:lnTo>
                  <a:pt x="2260" y="17288"/>
                </a:lnTo>
                <a:cubicBezTo>
                  <a:pt x="2260" y="17728"/>
                  <a:pt x="2389" y="18107"/>
                  <a:pt x="2651" y="18423"/>
                </a:cubicBezTo>
                <a:cubicBezTo>
                  <a:pt x="2913" y="18731"/>
                  <a:pt x="3226" y="18893"/>
                  <a:pt x="3593" y="18893"/>
                </a:cubicBezTo>
                <a:lnTo>
                  <a:pt x="16179" y="18893"/>
                </a:lnTo>
                <a:cubicBezTo>
                  <a:pt x="16546" y="18893"/>
                  <a:pt x="16864" y="18731"/>
                  <a:pt x="17128" y="18423"/>
                </a:cubicBezTo>
                <a:cubicBezTo>
                  <a:pt x="17395" y="18110"/>
                  <a:pt x="17527" y="17731"/>
                  <a:pt x="17527" y="17288"/>
                </a:cubicBezTo>
                <a:lnTo>
                  <a:pt x="17527" y="11039"/>
                </a:lnTo>
                <a:close/>
                <a:moveTo>
                  <a:pt x="18875" y="6393"/>
                </a:moveTo>
                <a:lnTo>
                  <a:pt x="11251" y="15534"/>
                </a:lnTo>
                <a:lnTo>
                  <a:pt x="7386" y="17054"/>
                </a:lnTo>
                <a:lnTo>
                  <a:pt x="8651" y="12432"/>
                </a:lnTo>
                <a:lnTo>
                  <a:pt x="16287" y="3278"/>
                </a:lnTo>
                <a:lnTo>
                  <a:pt x="18875" y="6393"/>
                </a:lnTo>
                <a:close/>
                <a:moveTo>
                  <a:pt x="16524" y="5607"/>
                </a:moveTo>
                <a:cubicBezTo>
                  <a:pt x="16664" y="5440"/>
                  <a:pt x="16664" y="5281"/>
                  <a:pt x="16524" y="5114"/>
                </a:cubicBezTo>
                <a:cubicBezTo>
                  <a:pt x="16382" y="4964"/>
                  <a:pt x="16245" y="4964"/>
                  <a:pt x="16113" y="5114"/>
                </a:cubicBezTo>
                <a:lnTo>
                  <a:pt x="10140" y="12273"/>
                </a:lnTo>
                <a:cubicBezTo>
                  <a:pt x="10001" y="12446"/>
                  <a:pt x="10001" y="12610"/>
                  <a:pt x="10140" y="12766"/>
                </a:cubicBezTo>
                <a:cubicBezTo>
                  <a:pt x="10189" y="12839"/>
                  <a:pt x="10255" y="12880"/>
                  <a:pt x="10341" y="12880"/>
                </a:cubicBezTo>
                <a:cubicBezTo>
                  <a:pt x="10419" y="12880"/>
                  <a:pt x="10480" y="12839"/>
                  <a:pt x="10527" y="12766"/>
                </a:cubicBezTo>
                <a:lnTo>
                  <a:pt x="16524" y="5607"/>
                </a:lnTo>
                <a:close/>
                <a:moveTo>
                  <a:pt x="21274" y="1677"/>
                </a:moveTo>
                <a:cubicBezTo>
                  <a:pt x="21485" y="1947"/>
                  <a:pt x="21592" y="2255"/>
                  <a:pt x="21597" y="2610"/>
                </a:cubicBezTo>
                <a:cubicBezTo>
                  <a:pt x="21600" y="2959"/>
                  <a:pt x="21492" y="3269"/>
                  <a:pt x="21274" y="3542"/>
                </a:cubicBezTo>
                <a:lnTo>
                  <a:pt x="20161" y="4830"/>
                </a:lnTo>
                <a:lnTo>
                  <a:pt x="17574" y="1724"/>
                </a:lnTo>
                <a:lnTo>
                  <a:pt x="18652" y="407"/>
                </a:lnTo>
                <a:cubicBezTo>
                  <a:pt x="18880" y="137"/>
                  <a:pt x="19144" y="0"/>
                  <a:pt x="19447" y="0"/>
                </a:cubicBezTo>
                <a:cubicBezTo>
                  <a:pt x="19753" y="0"/>
                  <a:pt x="20005" y="137"/>
                  <a:pt x="20208" y="407"/>
                </a:cubicBezTo>
                <a:lnTo>
                  <a:pt x="20748" y="1038"/>
                </a:lnTo>
                <a:lnTo>
                  <a:pt x="21274" y="1677"/>
                </a:lnTo>
                <a:close/>
              </a:path>
            </a:pathLst>
          </a:custGeom>
          <a:solidFill>
            <a:srgbClr val="FFFFFF"/>
          </a:solidFill>
          <a:ln>
            <a:noFill/>
          </a:ln>
          <a:effectLst/>
        </p:spPr>
        <p:txBody>
          <a:bodyPr lIns="38100" tIns="38100" rIns="38100" bIns="38100" anchor="ctr"/>
          <a:lstStyle/>
          <a:p>
            <a:pPr defTabSz="342900">
              <a:defRPr/>
            </a:pPr>
            <a:endParaRPr lang="es-ES" sz="220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76" name="AutoShape 4"/>
          <p:cNvSpPr>
            <a:spLocks/>
          </p:cNvSpPr>
          <p:nvPr/>
        </p:nvSpPr>
        <p:spPr bwMode="auto">
          <a:xfrm>
            <a:off x="5927304" y="7578080"/>
            <a:ext cx="12474575" cy="6512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a:defRPr/>
            </a:pPr>
            <a:r>
              <a:rPr lang="es-ES" sz="6000">
                <a:solidFill>
                  <a:srgbClr val="53585F"/>
                </a:solidFill>
                <a:cs typeface="League Gothic" charset="0"/>
              </a:rPr>
              <a:t>Member of </a:t>
            </a:r>
          </a:p>
        </p:txBody>
      </p:sp>
      <p:pic>
        <p:nvPicPr>
          <p:cNvPr id="3" name="Picture 2" descr="IAQA-Logo-224x300.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631160" y="8226152"/>
            <a:ext cx="2844800" cy="3810000"/>
          </a:xfrm>
          <a:prstGeom prst="rect">
            <a:avLst/>
          </a:prstGeom>
        </p:spPr>
      </p:pic>
      <p:pic>
        <p:nvPicPr>
          <p:cNvPr id="77" name="Picture 76" descr="AirMD-Logo-800.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0734768" y="593304"/>
            <a:ext cx="2736304" cy="792088"/>
          </a:xfrm>
          <a:prstGeom prst="rect">
            <a:avLst/>
          </a:prstGeom>
        </p:spPr>
      </p:pic>
      <p:pic>
        <p:nvPicPr>
          <p:cNvPr id="4" name="Picture 3" descr="asm.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303568" y="9018240"/>
            <a:ext cx="5113114" cy="2541695"/>
          </a:xfrm>
          <a:prstGeom prst="rect">
            <a:avLst/>
          </a:prstGeom>
        </p:spPr>
      </p:pic>
      <p:pic>
        <p:nvPicPr>
          <p:cNvPr id="5" name="Picture 4" descr="AIHA_wTag.jp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3920192" y="9666312"/>
            <a:ext cx="5221714" cy="1888520"/>
          </a:xfrm>
          <a:prstGeom prst="rect">
            <a:avLst/>
          </a:prstGeom>
        </p:spPr>
      </p:pic>
      <p:sp>
        <p:nvSpPr>
          <p:cNvPr id="29" name="Rectangle 3"/>
          <p:cNvSpPr>
            <a:spLocks noGrp="1"/>
          </p:cNvSpPr>
          <p:nvPr>
            <p:ph type="sldNum" sz="quarter" idx="4"/>
          </p:nvPr>
        </p:nvSpPr>
        <p:spPr bwMode="auto">
          <a:xfrm>
            <a:off x="20904968" y="12618640"/>
            <a:ext cx="874067" cy="36004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defRPr sz="2400" smtClean="0">
                <a:solidFill>
                  <a:srgbClr val="505150"/>
                </a:solidFill>
                <a:cs typeface="League Gothic" charset="0"/>
              </a:defRPr>
            </a:lvl1pPr>
          </a:lstStyle>
          <a:p>
            <a:pPr>
              <a:defRPr/>
            </a:pPr>
            <a:fld id="{545F1FC0-D7D5-4F49-8AA1-9CEE090603F7}" type="slidenum">
              <a:rPr lang="es-ES" sz="2000">
                <a:solidFill>
                  <a:srgbClr val="FFFFFF"/>
                </a:solidFill>
                <a:latin typeface="Lato"/>
                <a:cs typeface="Lato"/>
              </a:rPr>
              <a:pPr>
                <a:defRPr/>
              </a:pPr>
              <a:t>14</a:t>
            </a:fld>
            <a:endParaRPr lang="es-ES" sz="2000">
              <a:solidFill>
                <a:srgbClr val="FFFFFF"/>
              </a:solidFill>
              <a:latin typeface="Lato"/>
              <a:cs typeface="Lato"/>
            </a:endParaRPr>
          </a:p>
        </p:txBody>
      </p:sp>
    </p:spTree>
    <p:extLst>
      <p:ext uri="{BB962C8B-B14F-4D97-AF65-F5344CB8AC3E}">
        <p14:creationId xmlns:p14="http://schemas.microsoft.com/office/powerpoint/2010/main" val="326266111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11271"/>
                                        </p:tgtEl>
                                        <p:attrNameLst>
                                          <p:attrName>style.visibility</p:attrName>
                                        </p:attrNameLst>
                                      </p:cBhvr>
                                      <p:to>
                                        <p:strVal val="visible"/>
                                      </p:to>
                                    </p:set>
                                    <p:animEffect transition="in" filter="dissolve">
                                      <p:cBhvr>
                                        <p:cTn id="7" dur="500"/>
                                        <p:tgtEl>
                                          <p:spTgt spid="11271"/>
                                        </p:tgtEl>
                                      </p:cBhvr>
                                    </p:animEffect>
                                  </p:childTnLst>
                                </p:cTn>
                              </p:par>
                            </p:childTnLst>
                          </p:cTn>
                        </p:par>
                        <p:par>
                          <p:cTn id="8" fill="hold" nodeType="afterGroup">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11268"/>
                                        </p:tgtEl>
                                        <p:attrNameLst>
                                          <p:attrName>style.visibility</p:attrName>
                                        </p:attrNameLst>
                                      </p:cBhvr>
                                      <p:to>
                                        <p:strVal val="visible"/>
                                      </p:to>
                                    </p:set>
                                    <p:anim calcmode="lin" valueType="num">
                                      <p:cBhvr additive="base">
                                        <p:cTn id="11" dur="500" fill="hold"/>
                                        <p:tgtEl>
                                          <p:spTgt spid="11268"/>
                                        </p:tgtEl>
                                        <p:attrNameLst>
                                          <p:attrName>ppt_x</p:attrName>
                                        </p:attrNameLst>
                                      </p:cBhvr>
                                      <p:tavLst>
                                        <p:tav tm="0">
                                          <p:val>
                                            <p:strVal val="1+#ppt_w/2"/>
                                          </p:val>
                                        </p:tav>
                                        <p:tav tm="100000">
                                          <p:val>
                                            <p:strVal val="#ppt_x"/>
                                          </p:val>
                                        </p:tav>
                                      </p:tavLst>
                                    </p:anim>
                                    <p:anim calcmode="lin" valueType="num">
                                      <p:cBhvr additive="base">
                                        <p:cTn id="12" dur="500" fill="hold"/>
                                        <p:tgtEl>
                                          <p:spTgt spid="11268"/>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22" presetClass="entr" presetSubtype="8" fill="hold" nodeType="afterEffect">
                                  <p:stCondLst>
                                    <p:cond delay="0"/>
                                  </p:stCondLst>
                                  <p:childTnLst>
                                    <p:set>
                                      <p:cBhvr>
                                        <p:cTn id="15" dur="1" fill="hold">
                                          <p:stCondLst>
                                            <p:cond delay="0"/>
                                          </p:stCondLst>
                                        </p:cTn>
                                        <p:tgtEl>
                                          <p:spTgt spid="11269"/>
                                        </p:tgtEl>
                                        <p:attrNameLst>
                                          <p:attrName>style.visibility</p:attrName>
                                        </p:attrNameLst>
                                      </p:cBhvr>
                                      <p:to>
                                        <p:strVal val="visible"/>
                                      </p:to>
                                    </p:set>
                                    <p:animEffect transition="in" filter="wipe(left)">
                                      <p:cBhvr>
                                        <p:cTn id="16" dur="500"/>
                                        <p:tgtEl>
                                          <p:spTgt spid="11269"/>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57"/>
                                        </p:tgtEl>
                                        <p:attrNameLst>
                                          <p:attrName>style.visibility</p:attrName>
                                        </p:attrNameLst>
                                      </p:cBhvr>
                                      <p:to>
                                        <p:strVal val="visible"/>
                                      </p:to>
                                    </p:set>
                                    <p:anim calcmode="lin" valueType="num">
                                      <p:cBhvr>
                                        <p:cTn id="19" dur="500" fill="hold"/>
                                        <p:tgtEl>
                                          <p:spTgt spid="57"/>
                                        </p:tgtEl>
                                        <p:attrNameLst>
                                          <p:attrName>ppt_w</p:attrName>
                                        </p:attrNameLst>
                                      </p:cBhvr>
                                      <p:tavLst>
                                        <p:tav tm="0">
                                          <p:val>
                                            <p:fltVal val="0"/>
                                          </p:val>
                                        </p:tav>
                                        <p:tav tm="100000">
                                          <p:val>
                                            <p:strVal val="#ppt_w"/>
                                          </p:val>
                                        </p:tav>
                                      </p:tavLst>
                                    </p:anim>
                                    <p:anim calcmode="lin" valueType="num">
                                      <p:cBhvr>
                                        <p:cTn id="20" dur="500" fill="hold"/>
                                        <p:tgtEl>
                                          <p:spTgt spid="57"/>
                                        </p:tgtEl>
                                        <p:attrNameLst>
                                          <p:attrName>ppt_h</p:attrName>
                                        </p:attrNameLst>
                                      </p:cBhvr>
                                      <p:tavLst>
                                        <p:tav tm="0">
                                          <p:val>
                                            <p:fltVal val="0"/>
                                          </p:val>
                                        </p:tav>
                                        <p:tav tm="100000">
                                          <p:val>
                                            <p:strVal val="#ppt_h"/>
                                          </p:val>
                                        </p:tav>
                                      </p:tavLst>
                                    </p:anim>
                                    <p:animEffect transition="in" filter="fade">
                                      <p:cBhvr>
                                        <p:cTn id="21" dur="500"/>
                                        <p:tgtEl>
                                          <p:spTgt spid="57"/>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58"/>
                                        </p:tgtEl>
                                        <p:attrNameLst>
                                          <p:attrName>style.visibility</p:attrName>
                                        </p:attrNameLst>
                                      </p:cBhvr>
                                      <p:to>
                                        <p:strVal val="visible"/>
                                      </p:to>
                                    </p:set>
                                    <p:anim calcmode="lin" valueType="num">
                                      <p:cBhvr>
                                        <p:cTn id="24" dur="500" fill="hold"/>
                                        <p:tgtEl>
                                          <p:spTgt spid="58"/>
                                        </p:tgtEl>
                                        <p:attrNameLst>
                                          <p:attrName>ppt_w</p:attrName>
                                        </p:attrNameLst>
                                      </p:cBhvr>
                                      <p:tavLst>
                                        <p:tav tm="0">
                                          <p:val>
                                            <p:fltVal val="0"/>
                                          </p:val>
                                        </p:tav>
                                        <p:tav tm="100000">
                                          <p:val>
                                            <p:strVal val="#ppt_w"/>
                                          </p:val>
                                        </p:tav>
                                      </p:tavLst>
                                    </p:anim>
                                    <p:anim calcmode="lin" valueType="num">
                                      <p:cBhvr>
                                        <p:cTn id="25" dur="500" fill="hold"/>
                                        <p:tgtEl>
                                          <p:spTgt spid="58"/>
                                        </p:tgtEl>
                                        <p:attrNameLst>
                                          <p:attrName>ppt_h</p:attrName>
                                        </p:attrNameLst>
                                      </p:cBhvr>
                                      <p:tavLst>
                                        <p:tav tm="0">
                                          <p:val>
                                            <p:fltVal val="0"/>
                                          </p:val>
                                        </p:tav>
                                        <p:tav tm="100000">
                                          <p:val>
                                            <p:strVal val="#ppt_h"/>
                                          </p:val>
                                        </p:tav>
                                      </p:tavLst>
                                    </p:anim>
                                    <p:animEffect transition="in" filter="fade">
                                      <p:cBhvr>
                                        <p:cTn id="26" dur="500"/>
                                        <p:tgtEl>
                                          <p:spTgt spid="58"/>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59"/>
                                        </p:tgtEl>
                                        <p:attrNameLst>
                                          <p:attrName>style.visibility</p:attrName>
                                        </p:attrNameLst>
                                      </p:cBhvr>
                                      <p:to>
                                        <p:strVal val="visible"/>
                                      </p:to>
                                    </p:set>
                                    <p:anim calcmode="lin" valueType="num">
                                      <p:cBhvr>
                                        <p:cTn id="29" dur="500" fill="hold"/>
                                        <p:tgtEl>
                                          <p:spTgt spid="59"/>
                                        </p:tgtEl>
                                        <p:attrNameLst>
                                          <p:attrName>ppt_w</p:attrName>
                                        </p:attrNameLst>
                                      </p:cBhvr>
                                      <p:tavLst>
                                        <p:tav tm="0">
                                          <p:val>
                                            <p:fltVal val="0"/>
                                          </p:val>
                                        </p:tav>
                                        <p:tav tm="100000">
                                          <p:val>
                                            <p:strVal val="#ppt_w"/>
                                          </p:val>
                                        </p:tav>
                                      </p:tavLst>
                                    </p:anim>
                                    <p:anim calcmode="lin" valueType="num">
                                      <p:cBhvr>
                                        <p:cTn id="30" dur="500" fill="hold"/>
                                        <p:tgtEl>
                                          <p:spTgt spid="59"/>
                                        </p:tgtEl>
                                        <p:attrNameLst>
                                          <p:attrName>ppt_h</p:attrName>
                                        </p:attrNameLst>
                                      </p:cBhvr>
                                      <p:tavLst>
                                        <p:tav tm="0">
                                          <p:val>
                                            <p:fltVal val="0"/>
                                          </p:val>
                                        </p:tav>
                                        <p:tav tm="100000">
                                          <p:val>
                                            <p:strVal val="#ppt_h"/>
                                          </p:val>
                                        </p:tav>
                                      </p:tavLst>
                                    </p:anim>
                                    <p:animEffect transition="in" filter="fade">
                                      <p:cBhvr>
                                        <p:cTn id="31" dur="500"/>
                                        <p:tgtEl>
                                          <p:spTgt spid="59"/>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60"/>
                                        </p:tgtEl>
                                        <p:attrNameLst>
                                          <p:attrName>style.visibility</p:attrName>
                                        </p:attrNameLst>
                                      </p:cBhvr>
                                      <p:to>
                                        <p:strVal val="visible"/>
                                      </p:to>
                                    </p:set>
                                    <p:anim calcmode="lin" valueType="num">
                                      <p:cBhvr>
                                        <p:cTn id="34" dur="500" fill="hold"/>
                                        <p:tgtEl>
                                          <p:spTgt spid="60"/>
                                        </p:tgtEl>
                                        <p:attrNameLst>
                                          <p:attrName>ppt_w</p:attrName>
                                        </p:attrNameLst>
                                      </p:cBhvr>
                                      <p:tavLst>
                                        <p:tav tm="0">
                                          <p:val>
                                            <p:fltVal val="0"/>
                                          </p:val>
                                        </p:tav>
                                        <p:tav tm="100000">
                                          <p:val>
                                            <p:strVal val="#ppt_w"/>
                                          </p:val>
                                        </p:tav>
                                      </p:tavLst>
                                    </p:anim>
                                    <p:anim calcmode="lin" valueType="num">
                                      <p:cBhvr>
                                        <p:cTn id="35" dur="500" fill="hold"/>
                                        <p:tgtEl>
                                          <p:spTgt spid="60"/>
                                        </p:tgtEl>
                                        <p:attrNameLst>
                                          <p:attrName>ppt_h</p:attrName>
                                        </p:attrNameLst>
                                      </p:cBhvr>
                                      <p:tavLst>
                                        <p:tav tm="0">
                                          <p:val>
                                            <p:fltVal val="0"/>
                                          </p:val>
                                        </p:tav>
                                        <p:tav tm="100000">
                                          <p:val>
                                            <p:strVal val="#ppt_h"/>
                                          </p:val>
                                        </p:tav>
                                      </p:tavLst>
                                    </p:anim>
                                    <p:animEffect transition="in" filter="fade">
                                      <p:cBhvr>
                                        <p:cTn id="36" dur="500"/>
                                        <p:tgtEl>
                                          <p:spTgt spid="60"/>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61"/>
                                        </p:tgtEl>
                                        <p:attrNameLst>
                                          <p:attrName>style.visibility</p:attrName>
                                        </p:attrNameLst>
                                      </p:cBhvr>
                                      <p:to>
                                        <p:strVal val="visible"/>
                                      </p:to>
                                    </p:set>
                                    <p:anim calcmode="lin" valueType="num">
                                      <p:cBhvr>
                                        <p:cTn id="39" dur="500" fill="hold"/>
                                        <p:tgtEl>
                                          <p:spTgt spid="61"/>
                                        </p:tgtEl>
                                        <p:attrNameLst>
                                          <p:attrName>ppt_w</p:attrName>
                                        </p:attrNameLst>
                                      </p:cBhvr>
                                      <p:tavLst>
                                        <p:tav tm="0">
                                          <p:val>
                                            <p:fltVal val="0"/>
                                          </p:val>
                                        </p:tav>
                                        <p:tav tm="100000">
                                          <p:val>
                                            <p:strVal val="#ppt_w"/>
                                          </p:val>
                                        </p:tav>
                                      </p:tavLst>
                                    </p:anim>
                                    <p:anim calcmode="lin" valueType="num">
                                      <p:cBhvr>
                                        <p:cTn id="40" dur="500" fill="hold"/>
                                        <p:tgtEl>
                                          <p:spTgt spid="61"/>
                                        </p:tgtEl>
                                        <p:attrNameLst>
                                          <p:attrName>ppt_h</p:attrName>
                                        </p:attrNameLst>
                                      </p:cBhvr>
                                      <p:tavLst>
                                        <p:tav tm="0">
                                          <p:val>
                                            <p:fltVal val="0"/>
                                          </p:val>
                                        </p:tav>
                                        <p:tav tm="100000">
                                          <p:val>
                                            <p:strVal val="#ppt_h"/>
                                          </p:val>
                                        </p:tav>
                                      </p:tavLst>
                                    </p:anim>
                                    <p:animEffect transition="in" filter="fade">
                                      <p:cBhvr>
                                        <p:cTn id="41" dur="500"/>
                                        <p:tgtEl>
                                          <p:spTgt spid="61"/>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62"/>
                                        </p:tgtEl>
                                        <p:attrNameLst>
                                          <p:attrName>style.visibility</p:attrName>
                                        </p:attrNameLst>
                                      </p:cBhvr>
                                      <p:to>
                                        <p:strVal val="visible"/>
                                      </p:to>
                                    </p:set>
                                    <p:anim calcmode="lin" valueType="num">
                                      <p:cBhvr>
                                        <p:cTn id="44" dur="500" fill="hold"/>
                                        <p:tgtEl>
                                          <p:spTgt spid="62"/>
                                        </p:tgtEl>
                                        <p:attrNameLst>
                                          <p:attrName>ppt_w</p:attrName>
                                        </p:attrNameLst>
                                      </p:cBhvr>
                                      <p:tavLst>
                                        <p:tav tm="0">
                                          <p:val>
                                            <p:fltVal val="0"/>
                                          </p:val>
                                        </p:tav>
                                        <p:tav tm="100000">
                                          <p:val>
                                            <p:strVal val="#ppt_w"/>
                                          </p:val>
                                        </p:tav>
                                      </p:tavLst>
                                    </p:anim>
                                    <p:anim calcmode="lin" valueType="num">
                                      <p:cBhvr>
                                        <p:cTn id="45" dur="500" fill="hold"/>
                                        <p:tgtEl>
                                          <p:spTgt spid="62"/>
                                        </p:tgtEl>
                                        <p:attrNameLst>
                                          <p:attrName>ppt_h</p:attrName>
                                        </p:attrNameLst>
                                      </p:cBhvr>
                                      <p:tavLst>
                                        <p:tav tm="0">
                                          <p:val>
                                            <p:fltVal val="0"/>
                                          </p:val>
                                        </p:tav>
                                        <p:tav tm="100000">
                                          <p:val>
                                            <p:strVal val="#ppt_h"/>
                                          </p:val>
                                        </p:tav>
                                      </p:tavLst>
                                    </p:anim>
                                    <p:animEffect transition="in" filter="fade">
                                      <p:cBhvr>
                                        <p:cTn id="46" dur="500"/>
                                        <p:tgtEl>
                                          <p:spTgt spid="62"/>
                                        </p:tgtEl>
                                      </p:cBhvr>
                                    </p:animEffect>
                                  </p:childTnLst>
                                </p:cTn>
                              </p:par>
                            </p:childTnLst>
                          </p:cTn>
                        </p:par>
                        <p:par>
                          <p:cTn id="47" fill="hold">
                            <p:stCondLst>
                              <p:cond delay="1500"/>
                            </p:stCondLst>
                            <p:childTnLst>
                              <p:par>
                                <p:cTn id="48" presetID="9" presetClass="entr" presetSubtype="0" fill="hold" nodeType="afterEffect">
                                  <p:stCondLst>
                                    <p:cond delay="0"/>
                                  </p:stCondLst>
                                  <p:childTnLst>
                                    <p:set>
                                      <p:cBhvr>
                                        <p:cTn id="49" dur="1" fill="hold">
                                          <p:stCondLst>
                                            <p:cond delay="0"/>
                                          </p:stCondLst>
                                        </p:cTn>
                                        <p:tgtEl>
                                          <p:spTgt spid="65"/>
                                        </p:tgtEl>
                                        <p:attrNameLst>
                                          <p:attrName>style.visibility</p:attrName>
                                        </p:attrNameLst>
                                      </p:cBhvr>
                                      <p:to>
                                        <p:strVal val="visible"/>
                                      </p:to>
                                    </p:set>
                                    <p:animEffect transition="in" filter="dissolve">
                                      <p:cBhvr>
                                        <p:cTn id="50" dur="500"/>
                                        <p:tgtEl>
                                          <p:spTgt spid="65"/>
                                        </p:tgtEl>
                                      </p:cBhvr>
                                    </p:animEffect>
                                  </p:childTnLst>
                                </p:cTn>
                              </p:par>
                            </p:childTnLst>
                          </p:cTn>
                        </p:par>
                        <p:par>
                          <p:cTn id="51" fill="hold">
                            <p:stCondLst>
                              <p:cond delay="2000"/>
                            </p:stCondLst>
                            <p:childTnLst>
                              <p:par>
                                <p:cTn id="52" presetID="9" presetClass="entr" presetSubtype="0" fill="hold" nodeType="afterEffect">
                                  <p:stCondLst>
                                    <p:cond delay="0"/>
                                  </p:stCondLst>
                                  <p:childTnLst>
                                    <p:set>
                                      <p:cBhvr>
                                        <p:cTn id="53" dur="1" fill="hold">
                                          <p:stCondLst>
                                            <p:cond delay="0"/>
                                          </p:stCondLst>
                                        </p:cTn>
                                        <p:tgtEl>
                                          <p:spTgt spid="66"/>
                                        </p:tgtEl>
                                        <p:attrNameLst>
                                          <p:attrName>style.visibility</p:attrName>
                                        </p:attrNameLst>
                                      </p:cBhvr>
                                      <p:to>
                                        <p:strVal val="visible"/>
                                      </p:to>
                                    </p:set>
                                    <p:animEffect transition="in" filter="dissolve">
                                      <p:cBhvr>
                                        <p:cTn id="54" dur="500"/>
                                        <p:tgtEl>
                                          <p:spTgt spid="66"/>
                                        </p:tgtEl>
                                      </p:cBhvr>
                                    </p:animEffect>
                                  </p:childTnLst>
                                </p:cTn>
                              </p:par>
                            </p:childTnLst>
                          </p:cTn>
                        </p:par>
                        <p:par>
                          <p:cTn id="55" fill="hold">
                            <p:stCondLst>
                              <p:cond delay="2500"/>
                            </p:stCondLst>
                            <p:childTnLst>
                              <p:par>
                                <p:cTn id="56" presetID="9" presetClass="entr" presetSubtype="0" fill="hold" nodeType="afterEffect">
                                  <p:stCondLst>
                                    <p:cond delay="0"/>
                                  </p:stCondLst>
                                  <p:childTnLst>
                                    <p:set>
                                      <p:cBhvr>
                                        <p:cTn id="57" dur="1" fill="hold">
                                          <p:stCondLst>
                                            <p:cond delay="0"/>
                                          </p:stCondLst>
                                        </p:cTn>
                                        <p:tgtEl>
                                          <p:spTgt spid="68"/>
                                        </p:tgtEl>
                                        <p:attrNameLst>
                                          <p:attrName>style.visibility</p:attrName>
                                        </p:attrNameLst>
                                      </p:cBhvr>
                                      <p:to>
                                        <p:strVal val="visible"/>
                                      </p:to>
                                    </p:set>
                                    <p:animEffect transition="in" filter="dissolve">
                                      <p:cBhvr>
                                        <p:cTn id="58" dur="500"/>
                                        <p:tgtEl>
                                          <p:spTgt spid="68"/>
                                        </p:tgtEl>
                                      </p:cBhvr>
                                    </p:animEffect>
                                  </p:childTnLst>
                                </p:cTn>
                              </p:par>
                            </p:childTnLst>
                          </p:cTn>
                        </p:par>
                        <p:par>
                          <p:cTn id="59" fill="hold">
                            <p:stCondLst>
                              <p:cond delay="3000"/>
                            </p:stCondLst>
                            <p:childTnLst>
                              <p:par>
                                <p:cTn id="60" presetID="9" presetClass="entr" presetSubtype="0" fill="hold" nodeType="afterEffect">
                                  <p:stCondLst>
                                    <p:cond delay="0"/>
                                  </p:stCondLst>
                                  <p:childTnLst>
                                    <p:set>
                                      <p:cBhvr>
                                        <p:cTn id="61" dur="1" fill="hold">
                                          <p:stCondLst>
                                            <p:cond delay="0"/>
                                          </p:stCondLst>
                                        </p:cTn>
                                        <p:tgtEl>
                                          <p:spTgt spid="69"/>
                                        </p:tgtEl>
                                        <p:attrNameLst>
                                          <p:attrName>style.visibility</p:attrName>
                                        </p:attrNameLst>
                                      </p:cBhvr>
                                      <p:to>
                                        <p:strVal val="visible"/>
                                      </p:to>
                                    </p:set>
                                    <p:animEffect transition="in" filter="dissolve">
                                      <p:cBhvr>
                                        <p:cTn id="62" dur="500"/>
                                        <p:tgtEl>
                                          <p:spTgt spid="69"/>
                                        </p:tgtEl>
                                      </p:cBhvr>
                                    </p:animEffect>
                                  </p:childTnLst>
                                </p:cTn>
                              </p:par>
                            </p:childTnLst>
                          </p:cTn>
                        </p:par>
                        <p:par>
                          <p:cTn id="63" fill="hold">
                            <p:stCondLst>
                              <p:cond delay="3500"/>
                            </p:stCondLst>
                            <p:childTnLst>
                              <p:par>
                                <p:cTn id="64" presetID="9" presetClass="entr" presetSubtype="0" fill="hold" nodeType="afterEffect">
                                  <p:stCondLst>
                                    <p:cond delay="0"/>
                                  </p:stCondLst>
                                  <p:childTnLst>
                                    <p:set>
                                      <p:cBhvr>
                                        <p:cTn id="65" dur="1" fill="hold">
                                          <p:stCondLst>
                                            <p:cond delay="0"/>
                                          </p:stCondLst>
                                        </p:cTn>
                                        <p:tgtEl>
                                          <p:spTgt spid="70"/>
                                        </p:tgtEl>
                                        <p:attrNameLst>
                                          <p:attrName>style.visibility</p:attrName>
                                        </p:attrNameLst>
                                      </p:cBhvr>
                                      <p:to>
                                        <p:strVal val="visible"/>
                                      </p:to>
                                    </p:set>
                                    <p:animEffect transition="in" filter="dissolve">
                                      <p:cBhvr>
                                        <p:cTn id="66" dur="500"/>
                                        <p:tgtEl>
                                          <p:spTgt spid="70"/>
                                        </p:tgtEl>
                                      </p:cBhvr>
                                    </p:animEffect>
                                  </p:childTnLst>
                                </p:cTn>
                              </p:par>
                            </p:childTnLst>
                          </p:cTn>
                        </p:par>
                        <p:par>
                          <p:cTn id="67" fill="hold">
                            <p:stCondLst>
                              <p:cond delay="4000"/>
                            </p:stCondLst>
                            <p:childTnLst>
                              <p:par>
                                <p:cTn id="68" presetID="9" presetClass="entr" presetSubtype="0" fill="hold" nodeType="afterEffect">
                                  <p:stCondLst>
                                    <p:cond delay="0"/>
                                  </p:stCondLst>
                                  <p:childTnLst>
                                    <p:set>
                                      <p:cBhvr>
                                        <p:cTn id="69" dur="1" fill="hold">
                                          <p:stCondLst>
                                            <p:cond delay="0"/>
                                          </p:stCondLst>
                                        </p:cTn>
                                        <p:tgtEl>
                                          <p:spTgt spid="71"/>
                                        </p:tgtEl>
                                        <p:attrNameLst>
                                          <p:attrName>style.visibility</p:attrName>
                                        </p:attrNameLst>
                                      </p:cBhvr>
                                      <p:to>
                                        <p:strVal val="visible"/>
                                      </p:to>
                                    </p:set>
                                    <p:animEffect transition="in" filter="dissolve">
                                      <p:cBhvr>
                                        <p:cTn id="70" dur="500"/>
                                        <p:tgtEl>
                                          <p:spTgt spid="71"/>
                                        </p:tgtEl>
                                      </p:cBhvr>
                                    </p:animEffect>
                                  </p:childTnLst>
                                </p:cTn>
                              </p:par>
                            </p:childTnLst>
                          </p:cTn>
                        </p:par>
                        <p:par>
                          <p:cTn id="71" fill="hold">
                            <p:stCondLst>
                              <p:cond delay="4500"/>
                            </p:stCondLst>
                            <p:childTnLst>
                              <p:par>
                                <p:cTn id="72" presetID="2" presetClass="entr" presetSubtype="2" fill="hold" grpId="0" nodeType="afterEffect">
                                  <p:stCondLst>
                                    <p:cond delay="0"/>
                                  </p:stCondLst>
                                  <p:childTnLst>
                                    <p:set>
                                      <p:cBhvr>
                                        <p:cTn id="73" dur="1" fill="hold">
                                          <p:stCondLst>
                                            <p:cond delay="0"/>
                                          </p:stCondLst>
                                        </p:cTn>
                                        <p:tgtEl>
                                          <p:spTgt spid="76"/>
                                        </p:tgtEl>
                                        <p:attrNameLst>
                                          <p:attrName>style.visibility</p:attrName>
                                        </p:attrNameLst>
                                      </p:cBhvr>
                                      <p:to>
                                        <p:strVal val="visible"/>
                                      </p:to>
                                    </p:set>
                                    <p:anim calcmode="lin" valueType="num">
                                      <p:cBhvr additive="base">
                                        <p:cTn id="74" dur="500" fill="hold"/>
                                        <p:tgtEl>
                                          <p:spTgt spid="76"/>
                                        </p:tgtEl>
                                        <p:attrNameLst>
                                          <p:attrName>ppt_x</p:attrName>
                                        </p:attrNameLst>
                                      </p:cBhvr>
                                      <p:tavLst>
                                        <p:tav tm="0">
                                          <p:val>
                                            <p:strVal val="1+#ppt_w/2"/>
                                          </p:val>
                                        </p:tav>
                                        <p:tav tm="100000">
                                          <p:val>
                                            <p:strVal val="#ppt_x"/>
                                          </p:val>
                                        </p:tav>
                                      </p:tavLst>
                                    </p:anim>
                                    <p:anim calcmode="lin" valueType="num">
                                      <p:cBhvr additive="base">
                                        <p:cTn id="75" dur="500" fill="hold"/>
                                        <p:tgtEl>
                                          <p:spTgt spid="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autoUpdateAnimBg="0"/>
      <p:bldP spid="57" grpId="0"/>
      <p:bldP spid="58" grpId="0"/>
      <p:bldP spid="59" grpId="0"/>
      <p:bldP spid="60" grpId="0"/>
      <p:bldP spid="61" grpId="0"/>
      <p:bldP spid="62" grpId="0"/>
      <p:bldP spid="76"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AutoShape 4"/>
          <p:cNvSpPr>
            <a:spLocks/>
          </p:cNvSpPr>
          <p:nvPr/>
        </p:nvSpPr>
        <p:spPr bwMode="auto">
          <a:xfrm>
            <a:off x="2974976" y="1241376"/>
            <a:ext cx="15697744" cy="64807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algn="l">
              <a:defRPr/>
            </a:pPr>
            <a:r>
              <a:rPr lang="es-ES" sz="5000" dirty="0">
                <a:solidFill>
                  <a:srgbClr val="53585F"/>
                </a:solidFill>
                <a:cs typeface="League Gothic" charset="0"/>
              </a:rPr>
              <a:t>AirMD Environmental Testing Services | </a:t>
            </a:r>
            <a:r>
              <a:rPr lang="es-ES" sz="5000" dirty="0" err="1">
                <a:solidFill>
                  <a:srgbClr val="53585F"/>
                </a:solidFill>
                <a:cs typeface="League Gothic" charset="0"/>
              </a:rPr>
              <a:t>Commerical</a:t>
            </a:r>
            <a:r>
              <a:rPr lang="es-ES" sz="5000">
                <a:solidFill>
                  <a:srgbClr val="53585F"/>
                </a:solidFill>
                <a:cs typeface="League Gothic" charset="0"/>
              </a:rPr>
              <a:t> </a:t>
            </a:r>
            <a:endParaRPr lang="es-ES" sz="5000" dirty="0">
              <a:solidFill>
                <a:srgbClr val="53585F"/>
              </a:solidFill>
              <a:cs typeface="League Gothic" charset="0"/>
            </a:endParaRPr>
          </a:p>
        </p:txBody>
      </p:sp>
      <p:sp>
        <p:nvSpPr>
          <p:cNvPr id="11269" name="Line 5"/>
          <p:cNvSpPr>
            <a:spLocks noChangeShapeType="1"/>
          </p:cNvSpPr>
          <p:nvPr/>
        </p:nvSpPr>
        <p:spPr bwMode="auto">
          <a:xfrm>
            <a:off x="2747963" y="2422848"/>
            <a:ext cx="18815050" cy="0"/>
          </a:xfrm>
          <a:prstGeom prst="line">
            <a:avLst/>
          </a:prstGeom>
          <a:noFill/>
          <a:ln w="25400" cap="flat" cmpd="sng">
            <a:solidFill>
              <a:srgbClr val="DCDEE0"/>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5600">
              <a:effectLst>
                <a:outerShdw blurRad="38100" dist="38100" dir="2700000" algn="tl">
                  <a:srgbClr val="DDDDDD"/>
                </a:outerShdw>
              </a:effectLst>
              <a:latin typeface="Gill Sans" charset="0"/>
              <a:cs typeface="Gill Sans" charset="0"/>
              <a:sym typeface="Gill Sans" charset="0"/>
            </a:endParaRPr>
          </a:p>
        </p:txBody>
      </p:sp>
      <p:sp>
        <p:nvSpPr>
          <p:cNvPr id="11271" name="AutoShape 7"/>
          <p:cNvSpPr>
            <a:spLocks/>
          </p:cNvSpPr>
          <p:nvPr/>
        </p:nvSpPr>
        <p:spPr bwMode="auto">
          <a:xfrm>
            <a:off x="2697163" y="941710"/>
            <a:ext cx="157163" cy="128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solidFill>
            <a:srgbClr val="00A7E1"/>
          </a:solidFill>
          <a:ln>
            <a:noFill/>
          </a:ln>
          <a:effectLst/>
        </p:spPr>
        <p:txBody>
          <a:bodyPr lIns="0" tIns="0" rIns="0" bIns="0" anchor="ctr"/>
          <a:lstStyle/>
          <a:p>
            <a:pPr>
              <a:defRPr/>
            </a:pPr>
            <a:endParaRPr lang="es-ES" sz="5600">
              <a:effectLst>
                <a:outerShdw blurRad="38100" dist="38100" dir="2700000" algn="tl">
                  <a:srgbClr val="000000"/>
                </a:outerShdw>
              </a:effectLst>
              <a:latin typeface="Gill Sans" charset="0"/>
              <a:cs typeface="Gill Sans" charset="0"/>
              <a:sym typeface="Gill Sans" charset="0"/>
            </a:endParaRPr>
          </a:p>
        </p:txBody>
      </p:sp>
      <p:pic>
        <p:nvPicPr>
          <p:cNvPr id="77" name="Picture 76" descr="AirMD-Logo-800.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0734768" y="593304"/>
            <a:ext cx="2736304" cy="792088"/>
          </a:xfrm>
          <a:prstGeom prst="rect">
            <a:avLst/>
          </a:prstGeom>
        </p:spPr>
      </p:pic>
      <p:sp>
        <p:nvSpPr>
          <p:cNvPr id="29" name="Rectangle 3"/>
          <p:cNvSpPr>
            <a:spLocks noGrp="1"/>
          </p:cNvSpPr>
          <p:nvPr>
            <p:ph type="sldNum" sz="quarter" idx="4"/>
          </p:nvPr>
        </p:nvSpPr>
        <p:spPr bwMode="auto">
          <a:xfrm>
            <a:off x="20904968" y="12618640"/>
            <a:ext cx="874067" cy="36004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defRPr sz="2400" smtClean="0">
                <a:solidFill>
                  <a:srgbClr val="505150"/>
                </a:solidFill>
                <a:cs typeface="League Gothic" charset="0"/>
              </a:defRPr>
            </a:lvl1pPr>
          </a:lstStyle>
          <a:p>
            <a:pPr>
              <a:defRPr/>
            </a:pPr>
            <a:fld id="{545F1FC0-D7D5-4F49-8AA1-9CEE090603F7}" type="slidenum">
              <a:rPr lang="es-ES" sz="2000">
                <a:solidFill>
                  <a:srgbClr val="FFFFFF"/>
                </a:solidFill>
                <a:latin typeface="Lato"/>
                <a:cs typeface="Lato"/>
              </a:rPr>
              <a:pPr>
                <a:defRPr/>
              </a:pPr>
              <a:t>15</a:t>
            </a:fld>
            <a:endParaRPr lang="es-ES" sz="2000">
              <a:solidFill>
                <a:srgbClr val="FFFFFF"/>
              </a:solidFill>
              <a:latin typeface="Lato"/>
              <a:cs typeface="Lato"/>
            </a:endParaRPr>
          </a:p>
        </p:txBody>
      </p:sp>
      <p:sp>
        <p:nvSpPr>
          <p:cNvPr id="30" name="AutoShape 13"/>
          <p:cNvSpPr>
            <a:spLocks/>
          </p:cNvSpPr>
          <p:nvPr/>
        </p:nvSpPr>
        <p:spPr bwMode="auto">
          <a:xfrm>
            <a:off x="11471920" y="3473624"/>
            <a:ext cx="5233217" cy="92890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marL="285750" indent="-285750" algn="l" defTabSz="647700">
              <a:lnSpc>
                <a:spcPct val="120000"/>
              </a:lnSpc>
              <a:spcBef>
                <a:spcPts val="3000"/>
              </a:spcBef>
              <a:buFont typeface="Arial" panose="020B0604020202020204" pitchFamily="34" charset="0"/>
              <a:buChar char="•"/>
              <a:defRPr/>
            </a:pPr>
            <a:r>
              <a:rPr lang="es-ES" sz="2100" dirty="0">
                <a:solidFill>
                  <a:srgbClr val="838383"/>
                </a:solidFill>
                <a:latin typeface="Lato" charset="0"/>
                <a:cs typeface="Lato" charset="0"/>
                <a:sym typeface="Lato" charset="0"/>
              </a:rPr>
              <a:t>Chemical </a:t>
            </a:r>
          </a:p>
          <a:p>
            <a:pPr marL="285750" indent="-285750" algn="l" defTabSz="647700">
              <a:lnSpc>
                <a:spcPct val="120000"/>
              </a:lnSpc>
              <a:spcBef>
                <a:spcPts val="3000"/>
              </a:spcBef>
              <a:buFont typeface="Arial" panose="020B0604020202020204" pitchFamily="34" charset="0"/>
              <a:buChar char="•"/>
              <a:defRPr/>
            </a:pPr>
            <a:r>
              <a:rPr lang="es-ES" sz="2100" dirty="0" err="1">
                <a:solidFill>
                  <a:srgbClr val="838383"/>
                </a:solidFill>
                <a:latin typeface="Lato" charset="0"/>
                <a:cs typeface="Lato" charset="0"/>
                <a:sym typeface="Lato" charset="0"/>
              </a:rPr>
              <a:t>Allergen</a:t>
            </a:r>
            <a:endParaRPr lang="es-ES" sz="2100" dirty="0">
              <a:solidFill>
                <a:srgbClr val="838383"/>
              </a:solidFill>
              <a:latin typeface="Lato" charset="0"/>
              <a:cs typeface="Lato" charset="0"/>
              <a:sym typeface="Lato" charset="0"/>
            </a:endParaRPr>
          </a:p>
          <a:p>
            <a:pPr marL="285750" indent="-285750" algn="l" defTabSz="647700">
              <a:lnSpc>
                <a:spcPct val="120000"/>
              </a:lnSpc>
              <a:spcBef>
                <a:spcPts val="3000"/>
              </a:spcBef>
              <a:buFont typeface="Arial" panose="020B0604020202020204" pitchFamily="34" charset="0"/>
              <a:buChar char="•"/>
              <a:defRPr/>
            </a:pPr>
            <a:r>
              <a:rPr lang="es-ES" sz="2100" dirty="0">
                <a:solidFill>
                  <a:srgbClr val="838383"/>
                </a:solidFill>
                <a:latin typeface="Lato" charset="0"/>
                <a:cs typeface="Lato" charset="0"/>
                <a:sym typeface="Lato" charset="0"/>
              </a:rPr>
              <a:t>Bacteria</a:t>
            </a:r>
          </a:p>
          <a:p>
            <a:pPr marL="285750" indent="-285750" algn="l" defTabSz="647700">
              <a:lnSpc>
                <a:spcPct val="120000"/>
              </a:lnSpc>
              <a:spcBef>
                <a:spcPts val="3000"/>
              </a:spcBef>
              <a:buFont typeface="Arial" panose="020B0604020202020204" pitchFamily="34" charset="0"/>
              <a:buChar char="•"/>
              <a:defRPr/>
            </a:pPr>
            <a:r>
              <a:rPr lang="es-ES" sz="2100" dirty="0" err="1">
                <a:solidFill>
                  <a:srgbClr val="838383"/>
                </a:solidFill>
                <a:latin typeface="Lato" charset="0"/>
                <a:cs typeface="Lato" charset="0"/>
                <a:sym typeface="Lato" charset="0"/>
              </a:rPr>
              <a:t>Water</a:t>
            </a:r>
            <a:r>
              <a:rPr lang="es-ES" sz="2100" dirty="0">
                <a:solidFill>
                  <a:srgbClr val="838383"/>
                </a:solidFill>
                <a:latin typeface="Lato" charset="0"/>
                <a:cs typeface="Lato" charset="0"/>
                <a:sym typeface="Lato" charset="0"/>
              </a:rPr>
              <a:t> Quality</a:t>
            </a:r>
          </a:p>
          <a:p>
            <a:pPr marL="285750" indent="-285750" algn="l" defTabSz="647700">
              <a:lnSpc>
                <a:spcPct val="120000"/>
              </a:lnSpc>
              <a:spcBef>
                <a:spcPts val="3000"/>
              </a:spcBef>
              <a:buFont typeface="Arial" panose="020B0604020202020204" pitchFamily="34" charset="0"/>
              <a:buChar char="•"/>
              <a:defRPr/>
            </a:pPr>
            <a:r>
              <a:rPr lang="es-ES" sz="2100" dirty="0" err="1">
                <a:solidFill>
                  <a:srgbClr val="838383"/>
                </a:solidFill>
                <a:latin typeface="Lato" charset="0"/>
                <a:cs typeface="Lato" charset="0"/>
                <a:sym typeface="Lato" charset="0"/>
              </a:rPr>
              <a:t>Volatile</a:t>
            </a:r>
            <a:r>
              <a:rPr lang="es-ES" sz="2100" dirty="0">
                <a:solidFill>
                  <a:srgbClr val="838383"/>
                </a:solidFill>
                <a:latin typeface="Lato" charset="0"/>
                <a:cs typeface="Lato" charset="0"/>
                <a:sym typeface="Lato" charset="0"/>
              </a:rPr>
              <a:t> </a:t>
            </a:r>
            <a:r>
              <a:rPr lang="es-ES" sz="2100" dirty="0" err="1">
                <a:solidFill>
                  <a:srgbClr val="838383"/>
                </a:solidFill>
                <a:latin typeface="Lato" charset="0"/>
                <a:cs typeface="Lato" charset="0"/>
                <a:sym typeface="Lato" charset="0"/>
              </a:rPr>
              <a:t>Organic</a:t>
            </a:r>
            <a:r>
              <a:rPr lang="es-ES" sz="2100" dirty="0">
                <a:solidFill>
                  <a:srgbClr val="838383"/>
                </a:solidFill>
                <a:latin typeface="Lato" charset="0"/>
                <a:cs typeface="Lato" charset="0"/>
                <a:sym typeface="Lato" charset="0"/>
              </a:rPr>
              <a:t> </a:t>
            </a:r>
            <a:r>
              <a:rPr lang="es-ES" sz="2100" dirty="0" err="1">
                <a:solidFill>
                  <a:srgbClr val="838383"/>
                </a:solidFill>
                <a:latin typeface="Lato" charset="0"/>
                <a:cs typeface="Lato" charset="0"/>
                <a:sym typeface="Lato" charset="0"/>
              </a:rPr>
              <a:t>Compounds</a:t>
            </a:r>
            <a:endParaRPr lang="es-ES" sz="2100" dirty="0">
              <a:solidFill>
                <a:srgbClr val="838383"/>
              </a:solidFill>
              <a:latin typeface="Lato" charset="0"/>
              <a:cs typeface="Lato" charset="0"/>
              <a:sym typeface="Lato" charset="0"/>
            </a:endParaRPr>
          </a:p>
          <a:p>
            <a:pPr marL="285750" indent="-285750" algn="l" defTabSz="647700">
              <a:lnSpc>
                <a:spcPct val="120000"/>
              </a:lnSpc>
              <a:spcBef>
                <a:spcPts val="3000"/>
              </a:spcBef>
              <a:buFont typeface="Arial" panose="020B0604020202020204" pitchFamily="34" charset="0"/>
              <a:buChar char="•"/>
              <a:defRPr/>
            </a:pPr>
            <a:r>
              <a:rPr lang="es-ES" sz="2100" dirty="0" err="1">
                <a:solidFill>
                  <a:srgbClr val="838383"/>
                </a:solidFill>
                <a:latin typeface="Lato" charset="0"/>
                <a:cs typeface="Lato" charset="0"/>
                <a:sym typeface="Lato" charset="0"/>
              </a:rPr>
              <a:t>Mold</a:t>
            </a:r>
            <a:r>
              <a:rPr lang="es-ES" sz="2100" dirty="0">
                <a:solidFill>
                  <a:srgbClr val="838383"/>
                </a:solidFill>
                <a:latin typeface="Lato" charset="0"/>
                <a:cs typeface="Lato" charset="0"/>
                <a:sym typeface="Lato" charset="0"/>
              </a:rPr>
              <a:t> Assessments</a:t>
            </a:r>
          </a:p>
          <a:p>
            <a:pPr marL="285750" indent="-285750" algn="l" defTabSz="647700">
              <a:lnSpc>
                <a:spcPct val="120000"/>
              </a:lnSpc>
              <a:spcBef>
                <a:spcPts val="3000"/>
              </a:spcBef>
              <a:buFont typeface="Arial" panose="020B0604020202020204" pitchFamily="34" charset="0"/>
              <a:buChar char="•"/>
              <a:defRPr/>
            </a:pPr>
            <a:r>
              <a:rPr lang="es-ES" sz="2100" dirty="0">
                <a:solidFill>
                  <a:srgbClr val="838383"/>
                </a:solidFill>
                <a:latin typeface="Lato" charset="0"/>
                <a:cs typeface="Lato" charset="0"/>
                <a:sym typeface="Lato" charset="0"/>
              </a:rPr>
              <a:t>Lead Testing</a:t>
            </a:r>
          </a:p>
          <a:p>
            <a:pPr marL="285750" indent="-285750" algn="l" defTabSz="647700">
              <a:lnSpc>
                <a:spcPct val="120000"/>
              </a:lnSpc>
              <a:spcBef>
                <a:spcPts val="3000"/>
              </a:spcBef>
              <a:buFont typeface="Arial" panose="020B0604020202020204" pitchFamily="34" charset="0"/>
              <a:buChar char="•"/>
              <a:defRPr/>
            </a:pPr>
            <a:r>
              <a:rPr lang="es-ES" sz="2100" dirty="0" err="1">
                <a:solidFill>
                  <a:srgbClr val="838383"/>
                </a:solidFill>
                <a:latin typeface="Lato" charset="0"/>
                <a:cs typeface="Lato" charset="0"/>
                <a:sym typeface="Lato" charset="0"/>
              </a:rPr>
              <a:t>Pesticide</a:t>
            </a:r>
            <a:r>
              <a:rPr lang="es-ES" sz="2100" dirty="0">
                <a:solidFill>
                  <a:srgbClr val="838383"/>
                </a:solidFill>
                <a:latin typeface="Lato" charset="0"/>
                <a:cs typeface="Lato" charset="0"/>
                <a:sym typeface="Lato" charset="0"/>
              </a:rPr>
              <a:t> Testing</a:t>
            </a:r>
          </a:p>
          <a:p>
            <a:pPr marL="285750" indent="-285750" algn="l" defTabSz="647700">
              <a:lnSpc>
                <a:spcPct val="120000"/>
              </a:lnSpc>
              <a:spcBef>
                <a:spcPts val="3000"/>
              </a:spcBef>
              <a:buFont typeface="Arial" panose="020B0604020202020204" pitchFamily="34" charset="0"/>
              <a:buChar char="•"/>
              <a:defRPr/>
            </a:pPr>
            <a:r>
              <a:rPr lang="es-ES" sz="2100" dirty="0">
                <a:solidFill>
                  <a:srgbClr val="838383"/>
                </a:solidFill>
                <a:latin typeface="Lato" charset="0"/>
                <a:cs typeface="Lato" charset="0"/>
                <a:sym typeface="Lato" charset="0"/>
              </a:rPr>
              <a:t>Real Estate </a:t>
            </a:r>
            <a:r>
              <a:rPr lang="es-ES" sz="2100" dirty="0" err="1">
                <a:solidFill>
                  <a:srgbClr val="838383"/>
                </a:solidFill>
                <a:latin typeface="Lato" charset="0"/>
                <a:cs typeface="Lato" charset="0"/>
                <a:sym typeface="Lato" charset="0"/>
              </a:rPr>
              <a:t>Inspections</a:t>
            </a:r>
            <a:r>
              <a:rPr lang="es-ES" sz="2100" dirty="0">
                <a:solidFill>
                  <a:srgbClr val="838383"/>
                </a:solidFill>
                <a:latin typeface="Lato" charset="0"/>
                <a:cs typeface="Lato" charset="0"/>
                <a:sym typeface="Lato" charset="0"/>
              </a:rPr>
              <a:t> for Pre-</a:t>
            </a:r>
            <a:r>
              <a:rPr lang="es-ES" sz="2100" dirty="0" err="1">
                <a:solidFill>
                  <a:srgbClr val="838383"/>
                </a:solidFill>
                <a:latin typeface="Lato" charset="0"/>
                <a:cs typeface="Lato" charset="0"/>
                <a:sym typeface="Lato" charset="0"/>
              </a:rPr>
              <a:t>Purchase</a:t>
            </a:r>
            <a:r>
              <a:rPr lang="es-ES" sz="2100" dirty="0">
                <a:solidFill>
                  <a:srgbClr val="838383"/>
                </a:solidFill>
                <a:latin typeface="Lato" charset="0"/>
                <a:cs typeface="Lato" charset="0"/>
                <a:sym typeface="Lato" charset="0"/>
              </a:rPr>
              <a:t>, Post </a:t>
            </a:r>
            <a:r>
              <a:rPr lang="es-ES" sz="2100" dirty="0" err="1">
                <a:solidFill>
                  <a:srgbClr val="838383"/>
                </a:solidFill>
                <a:latin typeface="Lato" charset="0"/>
                <a:cs typeface="Lato" charset="0"/>
                <a:sym typeface="Lato" charset="0"/>
              </a:rPr>
              <a:t>Construction</a:t>
            </a:r>
            <a:r>
              <a:rPr lang="es-ES" sz="2100" dirty="0">
                <a:solidFill>
                  <a:srgbClr val="838383"/>
                </a:solidFill>
                <a:latin typeface="Lato" charset="0"/>
                <a:cs typeface="Lato" charset="0"/>
                <a:sym typeface="Lato" charset="0"/>
              </a:rPr>
              <a:t> and Pre-</a:t>
            </a:r>
            <a:r>
              <a:rPr lang="es-ES" sz="2100" dirty="0" err="1">
                <a:solidFill>
                  <a:srgbClr val="838383"/>
                </a:solidFill>
                <a:latin typeface="Lato" charset="0"/>
                <a:cs typeface="Lato" charset="0"/>
                <a:sym typeface="Lato" charset="0"/>
              </a:rPr>
              <a:t>Occupancy</a:t>
            </a:r>
            <a:endParaRPr lang="es-ES" sz="2100" dirty="0">
              <a:solidFill>
                <a:srgbClr val="838383"/>
              </a:solidFill>
              <a:latin typeface="Lato" charset="0"/>
              <a:cs typeface="Lato" charset="0"/>
              <a:sym typeface="Lato" charset="0"/>
            </a:endParaRPr>
          </a:p>
          <a:p>
            <a:pPr marL="285750" indent="-285750" algn="l" defTabSz="647700">
              <a:lnSpc>
                <a:spcPct val="120000"/>
              </a:lnSpc>
              <a:spcBef>
                <a:spcPts val="3000"/>
              </a:spcBef>
              <a:buFont typeface="Arial" panose="020B0604020202020204" pitchFamily="34" charset="0"/>
              <a:buChar char="•"/>
              <a:defRPr/>
            </a:pPr>
            <a:r>
              <a:rPr lang="es-ES" sz="2100" dirty="0" err="1">
                <a:solidFill>
                  <a:srgbClr val="838383"/>
                </a:solidFill>
                <a:latin typeface="Lato" charset="0"/>
                <a:cs typeface="Lato" charset="0"/>
                <a:sym typeface="Lato" charset="0"/>
              </a:rPr>
              <a:t>Protocol</a:t>
            </a:r>
            <a:r>
              <a:rPr lang="es-ES" sz="2100" dirty="0">
                <a:solidFill>
                  <a:srgbClr val="838383"/>
                </a:solidFill>
                <a:latin typeface="Lato" charset="0"/>
                <a:cs typeface="Lato" charset="0"/>
                <a:sym typeface="Lato" charset="0"/>
              </a:rPr>
              <a:t> </a:t>
            </a:r>
            <a:r>
              <a:rPr lang="es-ES" sz="2100" dirty="0" err="1">
                <a:solidFill>
                  <a:srgbClr val="838383"/>
                </a:solidFill>
                <a:latin typeface="Lato" charset="0"/>
                <a:cs typeface="Lato" charset="0"/>
                <a:sym typeface="Lato" charset="0"/>
              </a:rPr>
              <a:t>Development</a:t>
            </a:r>
            <a:endParaRPr lang="es-ES" sz="2100" dirty="0">
              <a:solidFill>
                <a:srgbClr val="838383"/>
              </a:solidFill>
              <a:latin typeface="Lato" charset="0"/>
              <a:cs typeface="Lato" charset="0"/>
              <a:sym typeface="Lato" charset="0"/>
            </a:endParaRPr>
          </a:p>
          <a:p>
            <a:pPr algn="l" defTabSz="647700">
              <a:lnSpc>
                <a:spcPct val="120000"/>
              </a:lnSpc>
              <a:spcBef>
                <a:spcPts val="3000"/>
              </a:spcBef>
              <a:defRPr/>
            </a:pPr>
            <a:endParaRPr lang="es-ES" sz="2100" dirty="0">
              <a:solidFill>
                <a:srgbClr val="838383"/>
              </a:solidFill>
              <a:latin typeface="Lato" charset="0"/>
              <a:cs typeface="Lato" charset="0"/>
              <a:sym typeface="Lato" charset="0"/>
            </a:endParaRPr>
          </a:p>
        </p:txBody>
      </p:sp>
      <p:sp>
        <p:nvSpPr>
          <p:cNvPr id="31" name="TextBox 30">
            <a:extLst>
              <a:ext uri="{FF2B5EF4-FFF2-40B4-BE49-F238E27FC236}">
                <a16:creationId xmlns:a16="http://schemas.microsoft.com/office/drawing/2014/main" id="{77F318C7-04B7-4DCC-877C-2B77584F6F92}"/>
              </a:ext>
            </a:extLst>
          </p:cNvPr>
          <p:cNvSpPr txBox="1"/>
          <p:nvPr/>
        </p:nvSpPr>
        <p:spPr>
          <a:xfrm flipH="1">
            <a:off x="16971300" y="3473623"/>
            <a:ext cx="4581740" cy="7425111"/>
          </a:xfrm>
          <a:prstGeom prst="rect">
            <a:avLst/>
          </a:prstGeom>
          <a:noFill/>
        </p:spPr>
        <p:txBody>
          <a:bodyPr wrap="square" rtlCol="0">
            <a:spAutoFit/>
          </a:bodyPr>
          <a:lstStyle/>
          <a:p>
            <a:pPr marL="285750" indent="-285750" algn="l" defTabSz="647700">
              <a:lnSpc>
                <a:spcPct val="120000"/>
              </a:lnSpc>
              <a:spcBef>
                <a:spcPts val="3000"/>
              </a:spcBef>
              <a:buFont typeface="Arial" panose="020B0604020202020204" pitchFamily="34" charset="0"/>
              <a:buChar char="•"/>
              <a:defRPr/>
            </a:pPr>
            <a:r>
              <a:rPr lang="es-ES" sz="2100" dirty="0" err="1">
                <a:solidFill>
                  <a:srgbClr val="838383"/>
                </a:solidFill>
                <a:latin typeface="Lato" charset="0"/>
                <a:cs typeface="Lato" charset="0"/>
                <a:sym typeface="Lato" charset="0"/>
              </a:rPr>
              <a:t>Water</a:t>
            </a:r>
            <a:r>
              <a:rPr lang="es-ES" sz="2100" dirty="0">
                <a:solidFill>
                  <a:srgbClr val="838383"/>
                </a:solidFill>
                <a:latin typeface="Lato" charset="0"/>
                <a:cs typeface="Lato" charset="0"/>
                <a:sym typeface="Lato" charset="0"/>
              </a:rPr>
              <a:t> </a:t>
            </a:r>
            <a:r>
              <a:rPr lang="es-ES" sz="2100" dirty="0" err="1">
                <a:solidFill>
                  <a:srgbClr val="838383"/>
                </a:solidFill>
                <a:latin typeface="Lato" charset="0"/>
                <a:cs typeface="Lato" charset="0"/>
                <a:sym typeface="Lato" charset="0"/>
              </a:rPr>
              <a:t>Loss</a:t>
            </a:r>
            <a:r>
              <a:rPr lang="es-ES" sz="2100" dirty="0">
                <a:solidFill>
                  <a:srgbClr val="838383"/>
                </a:solidFill>
                <a:latin typeface="Lato" charset="0"/>
                <a:cs typeface="Lato" charset="0"/>
                <a:sym typeface="Lato" charset="0"/>
              </a:rPr>
              <a:t> Assessments</a:t>
            </a:r>
          </a:p>
          <a:p>
            <a:pPr marL="285750" lvl="0" indent="-285750" algn="l" defTabSz="647700">
              <a:lnSpc>
                <a:spcPct val="120000"/>
              </a:lnSpc>
              <a:spcBef>
                <a:spcPts val="3000"/>
              </a:spcBef>
              <a:buFont typeface="Arial" panose="020B0604020202020204" pitchFamily="34" charset="0"/>
              <a:buChar char="•"/>
              <a:defRPr/>
            </a:pPr>
            <a:r>
              <a:rPr lang="es-ES" sz="2100" dirty="0">
                <a:solidFill>
                  <a:srgbClr val="838383"/>
                </a:solidFill>
                <a:latin typeface="Lato" charset="0"/>
                <a:cs typeface="Lato" charset="0"/>
                <a:sym typeface="Lato" charset="0"/>
              </a:rPr>
              <a:t>Building </a:t>
            </a:r>
            <a:r>
              <a:rPr lang="es-ES" sz="2100" dirty="0" err="1">
                <a:solidFill>
                  <a:srgbClr val="838383"/>
                </a:solidFill>
                <a:latin typeface="Lato" charset="0"/>
                <a:cs typeface="Lato" charset="0"/>
                <a:sym typeface="Lato" charset="0"/>
              </a:rPr>
              <a:t>Envelope</a:t>
            </a:r>
            <a:r>
              <a:rPr lang="es-ES" sz="2100" dirty="0">
                <a:solidFill>
                  <a:srgbClr val="838383"/>
                </a:solidFill>
                <a:latin typeface="Lato" charset="0"/>
                <a:cs typeface="Lato" charset="0"/>
                <a:sym typeface="Lato" charset="0"/>
              </a:rPr>
              <a:t> Assessments</a:t>
            </a:r>
          </a:p>
          <a:p>
            <a:pPr marL="285750" lvl="0" indent="-285750" algn="l" defTabSz="647700">
              <a:lnSpc>
                <a:spcPct val="120000"/>
              </a:lnSpc>
              <a:spcBef>
                <a:spcPts val="3000"/>
              </a:spcBef>
              <a:buFont typeface="Arial" panose="020B0604020202020204" pitchFamily="34" charset="0"/>
              <a:buChar char="•"/>
              <a:defRPr/>
            </a:pPr>
            <a:r>
              <a:rPr lang="es-ES" sz="2100" dirty="0">
                <a:solidFill>
                  <a:srgbClr val="838383"/>
                </a:solidFill>
                <a:latin typeface="Lato" charset="0"/>
                <a:cs typeface="Lato" charset="0"/>
                <a:sym typeface="Lato" charset="0"/>
              </a:rPr>
              <a:t>Building Science</a:t>
            </a:r>
          </a:p>
          <a:p>
            <a:pPr marL="285750" lvl="0" indent="-285750" algn="l" defTabSz="647700">
              <a:lnSpc>
                <a:spcPct val="120000"/>
              </a:lnSpc>
              <a:spcBef>
                <a:spcPts val="3000"/>
              </a:spcBef>
              <a:buFont typeface="Arial" panose="020B0604020202020204" pitchFamily="34" charset="0"/>
              <a:buChar char="•"/>
              <a:defRPr/>
            </a:pPr>
            <a:r>
              <a:rPr lang="es-ES" sz="2100" dirty="0" err="1">
                <a:solidFill>
                  <a:srgbClr val="838383"/>
                </a:solidFill>
                <a:latin typeface="Lato" charset="0"/>
                <a:cs typeface="Lato" charset="0"/>
                <a:sym typeface="Lato" charset="0"/>
              </a:rPr>
              <a:t>Commercial</a:t>
            </a:r>
            <a:r>
              <a:rPr lang="es-ES" sz="2100" dirty="0">
                <a:solidFill>
                  <a:srgbClr val="838383"/>
                </a:solidFill>
                <a:latin typeface="Lato" charset="0"/>
                <a:cs typeface="Lato" charset="0"/>
                <a:sym typeface="Lato" charset="0"/>
              </a:rPr>
              <a:t> </a:t>
            </a:r>
            <a:r>
              <a:rPr lang="es-ES" sz="2100" dirty="0" err="1">
                <a:solidFill>
                  <a:srgbClr val="838383"/>
                </a:solidFill>
                <a:latin typeface="Lato" charset="0"/>
                <a:cs typeface="Lato" charset="0"/>
                <a:sym typeface="Lato" charset="0"/>
              </a:rPr>
              <a:t>Moisture</a:t>
            </a:r>
            <a:r>
              <a:rPr lang="es-ES" sz="2100" dirty="0">
                <a:solidFill>
                  <a:srgbClr val="838383"/>
                </a:solidFill>
                <a:latin typeface="Lato" charset="0"/>
                <a:cs typeface="Lato" charset="0"/>
                <a:sym typeface="Lato" charset="0"/>
              </a:rPr>
              <a:t> </a:t>
            </a:r>
            <a:r>
              <a:rPr lang="es-ES" sz="2100" dirty="0" err="1">
                <a:solidFill>
                  <a:srgbClr val="838383"/>
                </a:solidFill>
                <a:latin typeface="Lato" charset="0"/>
                <a:cs typeface="Lato" charset="0"/>
                <a:sym typeface="Lato" charset="0"/>
              </a:rPr>
              <a:t>Intrusion</a:t>
            </a:r>
            <a:r>
              <a:rPr lang="es-ES" sz="2100" dirty="0">
                <a:solidFill>
                  <a:srgbClr val="838383"/>
                </a:solidFill>
                <a:latin typeface="Lato" charset="0"/>
                <a:cs typeface="Lato" charset="0"/>
                <a:sym typeface="Lato" charset="0"/>
              </a:rPr>
              <a:t> </a:t>
            </a:r>
            <a:r>
              <a:rPr lang="es-ES" sz="2100" dirty="0" err="1">
                <a:solidFill>
                  <a:srgbClr val="838383"/>
                </a:solidFill>
                <a:latin typeface="Lato" charset="0"/>
                <a:cs typeface="Lato" charset="0"/>
                <a:sym typeface="Lato" charset="0"/>
              </a:rPr>
              <a:t>Investigation</a:t>
            </a:r>
            <a:endParaRPr lang="es-ES" sz="2100" dirty="0">
              <a:solidFill>
                <a:srgbClr val="838383"/>
              </a:solidFill>
              <a:latin typeface="Lato" charset="0"/>
              <a:cs typeface="Lato" charset="0"/>
              <a:sym typeface="Lato" charset="0"/>
            </a:endParaRPr>
          </a:p>
          <a:p>
            <a:pPr marL="285750" lvl="0" indent="-285750" algn="l" defTabSz="647700">
              <a:lnSpc>
                <a:spcPct val="120000"/>
              </a:lnSpc>
              <a:spcBef>
                <a:spcPts val="3000"/>
              </a:spcBef>
              <a:buFont typeface="Arial" panose="020B0604020202020204" pitchFamily="34" charset="0"/>
              <a:buChar char="•"/>
              <a:defRPr/>
            </a:pPr>
            <a:r>
              <a:rPr lang="es-ES" sz="2100" dirty="0" err="1">
                <a:solidFill>
                  <a:srgbClr val="838383"/>
                </a:solidFill>
                <a:latin typeface="Lato" charset="0"/>
                <a:cs typeface="Lato" charset="0"/>
                <a:sym typeface="Lato" charset="0"/>
              </a:rPr>
              <a:t>Educational</a:t>
            </a:r>
            <a:r>
              <a:rPr lang="es-ES" sz="2100" dirty="0">
                <a:solidFill>
                  <a:srgbClr val="838383"/>
                </a:solidFill>
                <a:latin typeface="Lato" charset="0"/>
                <a:cs typeface="Lato" charset="0"/>
                <a:sym typeface="Lato" charset="0"/>
              </a:rPr>
              <a:t> and Professional </a:t>
            </a:r>
            <a:r>
              <a:rPr lang="es-ES" sz="2100" dirty="0" err="1">
                <a:solidFill>
                  <a:srgbClr val="838383"/>
                </a:solidFill>
                <a:latin typeface="Lato" charset="0"/>
                <a:cs typeface="Lato" charset="0"/>
                <a:sym typeface="Lato" charset="0"/>
              </a:rPr>
              <a:t>Facility</a:t>
            </a:r>
            <a:r>
              <a:rPr lang="es-ES" sz="2100" dirty="0">
                <a:solidFill>
                  <a:srgbClr val="838383"/>
                </a:solidFill>
                <a:latin typeface="Lato" charset="0"/>
                <a:cs typeface="Lato" charset="0"/>
                <a:sym typeface="Lato" charset="0"/>
              </a:rPr>
              <a:t> Assessments</a:t>
            </a:r>
          </a:p>
          <a:p>
            <a:pPr marL="285750" lvl="0" indent="-285750" algn="l" defTabSz="647700">
              <a:lnSpc>
                <a:spcPct val="120000"/>
              </a:lnSpc>
              <a:spcBef>
                <a:spcPts val="3000"/>
              </a:spcBef>
              <a:buFont typeface="Arial" panose="020B0604020202020204" pitchFamily="34" charset="0"/>
              <a:buChar char="•"/>
              <a:defRPr/>
            </a:pPr>
            <a:r>
              <a:rPr lang="es-ES" sz="2100" dirty="0">
                <a:solidFill>
                  <a:srgbClr val="838383"/>
                </a:solidFill>
                <a:latin typeface="Lato" charset="0"/>
                <a:cs typeface="Lato" charset="0"/>
                <a:sym typeface="Lato" charset="0"/>
              </a:rPr>
              <a:t>LEED </a:t>
            </a:r>
            <a:r>
              <a:rPr lang="es-ES" sz="2100" dirty="0" err="1">
                <a:solidFill>
                  <a:srgbClr val="838383"/>
                </a:solidFill>
                <a:latin typeface="Lato" charset="0"/>
                <a:cs typeface="Lato" charset="0"/>
                <a:sym typeface="Lato" charset="0"/>
              </a:rPr>
              <a:t>Certification</a:t>
            </a:r>
            <a:endParaRPr lang="es-ES" sz="2100" dirty="0">
              <a:solidFill>
                <a:srgbClr val="838383"/>
              </a:solidFill>
              <a:latin typeface="Lato" charset="0"/>
              <a:cs typeface="Lato" charset="0"/>
              <a:sym typeface="Lato" charset="0"/>
            </a:endParaRPr>
          </a:p>
          <a:p>
            <a:pPr marL="285750" lvl="0" indent="-285750" algn="l" defTabSz="647700">
              <a:lnSpc>
                <a:spcPct val="120000"/>
              </a:lnSpc>
              <a:spcBef>
                <a:spcPts val="3000"/>
              </a:spcBef>
              <a:buFont typeface="Arial" panose="020B0604020202020204" pitchFamily="34" charset="0"/>
              <a:buChar char="•"/>
              <a:defRPr/>
            </a:pPr>
            <a:r>
              <a:rPr lang="es-ES" sz="2100" dirty="0">
                <a:solidFill>
                  <a:srgbClr val="838383"/>
                </a:solidFill>
                <a:latin typeface="Lato" charset="0"/>
                <a:cs typeface="Lato" charset="0"/>
                <a:sym typeface="Lato" charset="0"/>
              </a:rPr>
              <a:t>USP 97 </a:t>
            </a:r>
            <a:r>
              <a:rPr lang="es-ES" sz="2100" dirty="0" err="1">
                <a:solidFill>
                  <a:srgbClr val="838383"/>
                </a:solidFill>
                <a:latin typeface="Lato" charset="0"/>
                <a:cs typeface="Lato" charset="0"/>
                <a:sym typeface="Lato" charset="0"/>
              </a:rPr>
              <a:t>Pharmacopia</a:t>
            </a:r>
            <a:r>
              <a:rPr lang="es-ES" sz="2100" dirty="0">
                <a:solidFill>
                  <a:srgbClr val="838383"/>
                </a:solidFill>
                <a:latin typeface="Lato" charset="0"/>
                <a:cs typeface="Lato" charset="0"/>
                <a:sym typeface="Lato" charset="0"/>
              </a:rPr>
              <a:t> Testing</a:t>
            </a:r>
          </a:p>
          <a:p>
            <a:pPr marL="285750" lvl="0" indent="-285750" algn="l" defTabSz="647700">
              <a:lnSpc>
                <a:spcPct val="120000"/>
              </a:lnSpc>
              <a:spcBef>
                <a:spcPts val="3000"/>
              </a:spcBef>
              <a:buFont typeface="Arial" panose="020B0604020202020204" pitchFamily="34" charset="0"/>
              <a:buChar char="•"/>
              <a:defRPr/>
            </a:pPr>
            <a:r>
              <a:rPr lang="es-ES" sz="2100" dirty="0" err="1">
                <a:solidFill>
                  <a:srgbClr val="838383"/>
                </a:solidFill>
                <a:latin typeface="Lato" charset="0"/>
                <a:cs typeface="Lato" charset="0"/>
                <a:sym typeface="Lato" charset="0"/>
              </a:rPr>
              <a:t>Commercial</a:t>
            </a:r>
            <a:r>
              <a:rPr lang="es-ES" sz="2100" dirty="0">
                <a:solidFill>
                  <a:srgbClr val="838383"/>
                </a:solidFill>
                <a:latin typeface="Lato" charset="0"/>
                <a:cs typeface="Lato" charset="0"/>
                <a:sym typeface="Lato" charset="0"/>
              </a:rPr>
              <a:t> </a:t>
            </a:r>
            <a:r>
              <a:rPr lang="es-ES" sz="2100" dirty="0" err="1">
                <a:solidFill>
                  <a:srgbClr val="838383"/>
                </a:solidFill>
                <a:latin typeface="Lato" charset="0"/>
                <a:cs typeface="Lato" charset="0"/>
                <a:sym typeface="Lato" charset="0"/>
              </a:rPr>
              <a:t>Monitoring</a:t>
            </a:r>
            <a:r>
              <a:rPr lang="es-ES" sz="2100" dirty="0">
                <a:solidFill>
                  <a:srgbClr val="838383"/>
                </a:solidFill>
                <a:latin typeface="Lato" charset="0"/>
                <a:cs typeface="Lato" charset="0"/>
                <a:sym typeface="Lato" charset="0"/>
              </a:rPr>
              <a:t> </a:t>
            </a:r>
            <a:r>
              <a:rPr lang="es-ES" sz="2100" dirty="0" err="1">
                <a:solidFill>
                  <a:srgbClr val="838383"/>
                </a:solidFill>
                <a:latin typeface="Lato" charset="0"/>
                <a:cs typeface="Lato" charset="0"/>
                <a:sym typeface="Lato" charset="0"/>
              </a:rPr>
              <a:t>Program</a:t>
            </a:r>
            <a:endParaRPr lang="es-ES" sz="2100" dirty="0">
              <a:solidFill>
                <a:srgbClr val="838383"/>
              </a:solidFill>
              <a:latin typeface="Lato" charset="0"/>
              <a:cs typeface="Lato" charset="0"/>
              <a:sym typeface="Lato" charset="0"/>
            </a:endParaRPr>
          </a:p>
          <a:p>
            <a:pPr marL="285750" lvl="0" indent="-285750" algn="l" defTabSz="647700">
              <a:lnSpc>
                <a:spcPct val="120000"/>
              </a:lnSpc>
              <a:spcBef>
                <a:spcPts val="3000"/>
              </a:spcBef>
              <a:buFont typeface="Arial" panose="020B0604020202020204" pitchFamily="34" charset="0"/>
              <a:buChar char="•"/>
              <a:defRPr/>
            </a:pPr>
            <a:r>
              <a:rPr lang="es-ES" sz="2100" dirty="0" err="1">
                <a:solidFill>
                  <a:srgbClr val="838383"/>
                </a:solidFill>
                <a:latin typeface="Lato" charset="0"/>
                <a:cs typeface="Lato" charset="0"/>
                <a:sym typeface="Lato" charset="0"/>
              </a:rPr>
              <a:t>Restoration</a:t>
            </a:r>
            <a:r>
              <a:rPr lang="es-ES" sz="2100" dirty="0">
                <a:solidFill>
                  <a:srgbClr val="838383"/>
                </a:solidFill>
                <a:latin typeface="Lato" charset="0"/>
                <a:cs typeface="Lato" charset="0"/>
                <a:sym typeface="Lato" charset="0"/>
              </a:rPr>
              <a:t> Project</a:t>
            </a:r>
          </a:p>
        </p:txBody>
      </p:sp>
      <p:pic>
        <p:nvPicPr>
          <p:cNvPr id="2" name="Picture 1" descr="iStock-519090300.jpg"/>
          <p:cNvPicPr>
            <a:picLocks noChangeAspect="1"/>
          </p:cNvPicPr>
          <p:nvPr/>
        </p:nvPicPr>
        <p:blipFill rotWithShape="1">
          <a:blip r:embed="rId3" cstate="print">
            <a:extLst>
              <a:ext uri="{28A0092B-C50C-407E-A947-70E740481C1C}">
                <a14:useLocalDpi xmlns:a14="http://schemas.microsoft.com/office/drawing/2010/main"/>
              </a:ext>
            </a:extLst>
          </a:blip>
          <a:srcRect b="-184"/>
          <a:stretch/>
        </p:blipFill>
        <p:spPr>
          <a:xfrm>
            <a:off x="2686944" y="2969568"/>
            <a:ext cx="8199108" cy="8208912"/>
          </a:xfrm>
          <a:prstGeom prst="rect">
            <a:avLst/>
          </a:prstGeom>
        </p:spPr>
      </p:pic>
    </p:spTree>
    <p:extLst>
      <p:ext uri="{BB962C8B-B14F-4D97-AF65-F5344CB8AC3E}">
        <p14:creationId xmlns:p14="http://schemas.microsoft.com/office/powerpoint/2010/main" val="126479974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11271"/>
                                        </p:tgtEl>
                                        <p:attrNameLst>
                                          <p:attrName>style.visibility</p:attrName>
                                        </p:attrNameLst>
                                      </p:cBhvr>
                                      <p:to>
                                        <p:strVal val="visible"/>
                                      </p:to>
                                    </p:set>
                                    <p:animEffect transition="in" filter="dissolve">
                                      <p:cBhvr>
                                        <p:cTn id="7" dur="500"/>
                                        <p:tgtEl>
                                          <p:spTgt spid="11271"/>
                                        </p:tgtEl>
                                      </p:cBhvr>
                                    </p:animEffect>
                                  </p:childTnLst>
                                </p:cTn>
                              </p:par>
                            </p:childTnLst>
                          </p:cTn>
                        </p:par>
                        <p:par>
                          <p:cTn id="8" fill="hold" nodeType="afterGroup">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11268"/>
                                        </p:tgtEl>
                                        <p:attrNameLst>
                                          <p:attrName>style.visibility</p:attrName>
                                        </p:attrNameLst>
                                      </p:cBhvr>
                                      <p:to>
                                        <p:strVal val="visible"/>
                                      </p:to>
                                    </p:set>
                                    <p:anim calcmode="lin" valueType="num">
                                      <p:cBhvr additive="base">
                                        <p:cTn id="11" dur="500" fill="hold"/>
                                        <p:tgtEl>
                                          <p:spTgt spid="11268"/>
                                        </p:tgtEl>
                                        <p:attrNameLst>
                                          <p:attrName>ppt_x</p:attrName>
                                        </p:attrNameLst>
                                      </p:cBhvr>
                                      <p:tavLst>
                                        <p:tav tm="0">
                                          <p:val>
                                            <p:strVal val="1+#ppt_w/2"/>
                                          </p:val>
                                        </p:tav>
                                        <p:tav tm="100000">
                                          <p:val>
                                            <p:strVal val="#ppt_x"/>
                                          </p:val>
                                        </p:tav>
                                      </p:tavLst>
                                    </p:anim>
                                    <p:anim calcmode="lin" valueType="num">
                                      <p:cBhvr additive="base">
                                        <p:cTn id="12" dur="500" fill="hold"/>
                                        <p:tgtEl>
                                          <p:spTgt spid="11268"/>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22" presetClass="entr" presetSubtype="8" fill="hold" nodeType="afterEffect">
                                  <p:stCondLst>
                                    <p:cond delay="0"/>
                                  </p:stCondLst>
                                  <p:childTnLst>
                                    <p:set>
                                      <p:cBhvr>
                                        <p:cTn id="15" dur="1" fill="hold">
                                          <p:stCondLst>
                                            <p:cond delay="0"/>
                                          </p:stCondLst>
                                        </p:cTn>
                                        <p:tgtEl>
                                          <p:spTgt spid="11269"/>
                                        </p:tgtEl>
                                        <p:attrNameLst>
                                          <p:attrName>style.visibility</p:attrName>
                                        </p:attrNameLst>
                                      </p:cBhvr>
                                      <p:to>
                                        <p:strVal val="visible"/>
                                      </p:to>
                                    </p:set>
                                    <p:animEffect transition="in" filter="wipe(left)">
                                      <p:cBhvr>
                                        <p:cTn id="16" dur="500"/>
                                        <p:tgtEl>
                                          <p:spTgt spid="11269"/>
                                        </p:tgtEl>
                                      </p:cBhvr>
                                    </p:animEffect>
                                  </p:childTnLst>
                                </p:cTn>
                              </p:par>
                            </p:childTnLst>
                          </p:cTn>
                        </p:par>
                        <p:par>
                          <p:cTn id="17" fill="hold">
                            <p:stCondLst>
                              <p:cond delay="1500"/>
                            </p:stCondLst>
                            <p:childTnLst>
                              <p:par>
                                <p:cTn id="18" presetID="2" presetClass="entr" presetSubtype="2" fill="hold" grpId="0" nodeType="afterEffect">
                                  <p:stCondLst>
                                    <p:cond delay="0"/>
                                  </p:stCondLst>
                                  <p:childTnLst>
                                    <p:set>
                                      <p:cBhvr>
                                        <p:cTn id="19" dur="1" fill="hold">
                                          <p:stCondLst>
                                            <p:cond delay="0"/>
                                          </p:stCondLst>
                                        </p:cTn>
                                        <p:tgtEl>
                                          <p:spTgt spid="30"/>
                                        </p:tgtEl>
                                        <p:attrNameLst>
                                          <p:attrName>style.visibility</p:attrName>
                                        </p:attrNameLst>
                                      </p:cBhvr>
                                      <p:to>
                                        <p:strVal val="visible"/>
                                      </p:to>
                                    </p:set>
                                    <p:anim calcmode="lin" valueType="num">
                                      <p:cBhvr additive="base">
                                        <p:cTn id="20" dur="500" fill="hold"/>
                                        <p:tgtEl>
                                          <p:spTgt spid="30"/>
                                        </p:tgtEl>
                                        <p:attrNameLst>
                                          <p:attrName>ppt_x</p:attrName>
                                        </p:attrNameLst>
                                      </p:cBhvr>
                                      <p:tavLst>
                                        <p:tav tm="0">
                                          <p:val>
                                            <p:strVal val="1+#ppt_w/2"/>
                                          </p:val>
                                        </p:tav>
                                        <p:tav tm="100000">
                                          <p:val>
                                            <p:strVal val="#ppt_x"/>
                                          </p:val>
                                        </p:tav>
                                      </p:tavLst>
                                    </p:anim>
                                    <p:anim calcmode="lin" valueType="num">
                                      <p:cBhvr additive="base">
                                        <p:cTn id="21"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autoUpdateAnimBg="0"/>
      <p:bldP spid="30"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AutoShape 4"/>
          <p:cNvSpPr>
            <a:spLocks/>
          </p:cNvSpPr>
          <p:nvPr/>
        </p:nvSpPr>
        <p:spPr bwMode="auto">
          <a:xfrm>
            <a:off x="2974976" y="1241376"/>
            <a:ext cx="15697744" cy="64807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algn="l">
              <a:defRPr/>
            </a:pPr>
            <a:r>
              <a:rPr lang="es-ES" sz="5000" dirty="0">
                <a:solidFill>
                  <a:srgbClr val="53585F"/>
                </a:solidFill>
                <a:cs typeface="League Gothic" charset="0"/>
              </a:rPr>
              <a:t>AirMD Environmental Testing Services | </a:t>
            </a:r>
            <a:r>
              <a:rPr lang="es-ES" sz="5000" dirty="0" err="1">
                <a:solidFill>
                  <a:srgbClr val="53585F"/>
                </a:solidFill>
                <a:cs typeface="League Gothic" charset="0"/>
              </a:rPr>
              <a:t>Residential</a:t>
            </a:r>
            <a:endParaRPr lang="es-ES" sz="5000" dirty="0">
              <a:solidFill>
                <a:srgbClr val="53585F"/>
              </a:solidFill>
              <a:cs typeface="League Gothic" charset="0"/>
            </a:endParaRPr>
          </a:p>
        </p:txBody>
      </p:sp>
      <p:sp>
        <p:nvSpPr>
          <p:cNvPr id="11269" name="Line 5"/>
          <p:cNvSpPr>
            <a:spLocks noChangeShapeType="1"/>
          </p:cNvSpPr>
          <p:nvPr/>
        </p:nvSpPr>
        <p:spPr bwMode="auto">
          <a:xfrm>
            <a:off x="2747963" y="2422848"/>
            <a:ext cx="18815050" cy="0"/>
          </a:xfrm>
          <a:prstGeom prst="line">
            <a:avLst/>
          </a:prstGeom>
          <a:noFill/>
          <a:ln w="25400" cap="flat" cmpd="sng">
            <a:solidFill>
              <a:srgbClr val="DCDEE0"/>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5600">
              <a:effectLst>
                <a:outerShdw blurRad="38100" dist="38100" dir="2700000" algn="tl">
                  <a:srgbClr val="DDDDDD"/>
                </a:outerShdw>
              </a:effectLst>
              <a:latin typeface="Gill Sans" charset="0"/>
              <a:cs typeface="Gill Sans" charset="0"/>
              <a:sym typeface="Gill Sans" charset="0"/>
            </a:endParaRPr>
          </a:p>
        </p:txBody>
      </p:sp>
      <p:sp>
        <p:nvSpPr>
          <p:cNvPr id="11271" name="AutoShape 7"/>
          <p:cNvSpPr>
            <a:spLocks/>
          </p:cNvSpPr>
          <p:nvPr/>
        </p:nvSpPr>
        <p:spPr bwMode="auto">
          <a:xfrm>
            <a:off x="2697163" y="941710"/>
            <a:ext cx="157163" cy="128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solidFill>
            <a:srgbClr val="00A7E1"/>
          </a:solidFill>
          <a:ln>
            <a:noFill/>
          </a:ln>
          <a:effectLst/>
        </p:spPr>
        <p:txBody>
          <a:bodyPr lIns="0" tIns="0" rIns="0" bIns="0" anchor="ctr"/>
          <a:lstStyle/>
          <a:p>
            <a:pPr>
              <a:defRPr/>
            </a:pPr>
            <a:endParaRPr lang="es-ES" sz="5600">
              <a:effectLst>
                <a:outerShdw blurRad="38100" dist="38100" dir="2700000" algn="tl">
                  <a:srgbClr val="000000"/>
                </a:outerShdw>
              </a:effectLst>
              <a:latin typeface="Gill Sans" charset="0"/>
              <a:cs typeface="Gill Sans" charset="0"/>
              <a:sym typeface="Gill Sans" charset="0"/>
            </a:endParaRPr>
          </a:p>
        </p:txBody>
      </p:sp>
      <p:pic>
        <p:nvPicPr>
          <p:cNvPr id="77" name="Picture 76" descr="AirMD-Logo-800.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0734768" y="593304"/>
            <a:ext cx="2736304" cy="792088"/>
          </a:xfrm>
          <a:prstGeom prst="rect">
            <a:avLst/>
          </a:prstGeom>
        </p:spPr>
      </p:pic>
      <p:sp>
        <p:nvSpPr>
          <p:cNvPr id="29" name="Rectangle 3"/>
          <p:cNvSpPr>
            <a:spLocks noGrp="1"/>
          </p:cNvSpPr>
          <p:nvPr>
            <p:ph type="sldNum" sz="quarter" idx="4"/>
          </p:nvPr>
        </p:nvSpPr>
        <p:spPr bwMode="auto">
          <a:xfrm>
            <a:off x="20904968" y="12618640"/>
            <a:ext cx="874067" cy="36004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defRPr sz="2400" smtClean="0">
                <a:solidFill>
                  <a:srgbClr val="505150"/>
                </a:solidFill>
                <a:cs typeface="League Gothic" charset="0"/>
              </a:defRPr>
            </a:lvl1pPr>
          </a:lstStyle>
          <a:p>
            <a:pPr>
              <a:defRPr/>
            </a:pPr>
            <a:fld id="{545F1FC0-D7D5-4F49-8AA1-9CEE090603F7}" type="slidenum">
              <a:rPr lang="es-ES" sz="2000">
                <a:solidFill>
                  <a:srgbClr val="FFFFFF"/>
                </a:solidFill>
                <a:latin typeface="Lato"/>
                <a:cs typeface="Lato"/>
              </a:rPr>
              <a:pPr>
                <a:defRPr/>
              </a:pPr>
              <a:t>16</a:t>
            </a:fld>
            <a:endParaRPr lang="es-ES" sz="2000">
              <a:solidFill>
                <a:srgbClr val="FFFFFF"/>
              </a:solidFill>
              <a:latin typeface="Lato"/>
              <a:cs typeface="Lato"/>
            </a:endParaRPr>
          </a:p>
        </p:txBody>
      </p:sp>
      <p:sp>
        <p:nvSpPr>
          <p:cNvPr id="30" name="AutoShape 13"/>
          <p:cNvSpPr>
            <a:spLocks/>
          </p:cNvSpPr>
          <p:nvPr/>
        </p:nvSpPr>
        <p:spPr bwMode="auto">
          <a:xfrm>
            <a:off x="14352240" y="4913784"/>
            <a:ext cx="2974197" cy="46085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marL="285750" indent="-285750" algn="l" defTabSz="647700">
              <a:lnSpc>
                <a:spcPct val="120000"/>
              </a:lnSpc>
              <a:spcBef>
                <a:spcPts val="3000"/>
              </a:spcBef>
              <a:buFont typeface="Arial" panose="020B0604020202020204" pitchFamily="34" charset="0"/>
              <a:buChar char="•"/>
              <a:defRPr/>
            </a:pPr>
            <a:r>
              <a:rPr lang="es-ES" sz="2100" dirty="0">
                <a:solidFill>
                  <a:srgbClr val="838383"/>
                </a:solidFill>
                <a:latin typeface="Lato" charset="0"/>
                <a:cs typeface="Lato" charset="0"/>
                <a:sym typeface="Lato" charset="0"/>
              </a:rPr>
              <a:t>Chemical </a:t>
            </a:r>
          </a:p>
          <a:p>
            <a:pPr marL="285750" indent="-285750" algn="l" defTabSz="647700">
              <a:lnSpc>
                <a:spcPct val="120000"/>
              </a:lnSpc>
              <a:spcBef>
                <a:spcPts val="3000"/>
              </a:spcBef>
              <a:buFont typeface="Arial" panose="020B0604020202020204" pitchFamily="34" charset="0"/>
              <a:buChar char="•"/>
              <a:defRPr/>
            </a:pPr>
            <a:r>
              <a:rPr lang="es-ES" sz="2100" dirty="0" err="1">
                <a:solidFill>
                  <a:srgbClr val="838383"/>
                </a:solidFill>
                <a:latin typeface="Lato" charset="0"/>
                <a:cs typeface="Lato" charset="0"/>
                <a:sym typeface="Lato" charset="0"/>
              </a:rPr>
              <a:t>Mold</a:t>
            </a:r>
            <a:r>
              <a:rPr lang="es-ES" sz="2100" dirty="0">
                <a:solidFill>
                  <a:srgbClr val="838383"/>
                </a:solidFill>
                <a:latin typeface="Lato" charset="0"/>
                <a:cs typeface="Lato" charset="0"/>
                <a:sym typeface="Lato" charset="0"/>
              </a:rPr>
              <a:t> Testing</a:t>
            </a:r>
          </a:p>
          <a:p>
            <a:pPr marL="285750" indent="-285750" algn="l" defTabSz="647700">
              <a:lnSpc>
                <a:spcPct val="120000"/>
              </a:lnSpc>
              <a:spcBef>
                <a:spcPts val="3000"/>
              </a:spcBef>
              <a:buFont typeface="Arial" panose="020B0604020202020204" pitchFamily="34" charset="0"/>
              <a:buChar char="•"/>
              <a:defRPr/>
            </a:pPr>
            <a:r>
              <a:rPr lang="es-ES" sz="2100" dirty="0">
                <a:solidFill>
                  <a:srgbClr val="838383"/>
                </a:solidFill>
                <a:latin typeface="Lato" charset="0"/>
                <a:cs typeface="Lato" charset="0"/>
                <a:sym typeface="Lato" charset="0"/>
              </a:rPr>
              <a:t>Asbestos </a:t>
            </a:r>
          </a:p>
          <a:p>
            <a:pPr marL="285750" indent="-285750" algn="l" defTabSz="647700">
              <a:lnSpc>
                <a:spcPct val="120000"/>
              </a:lnSpc>
              <a:spcBef>
                <a:spcPts val="3000"/>
              </a:spcBef>
              <a:buFont typeface="Arial" panose="020B0604020202020204" pitchFamily="34" charset="0"/>
              <a:buChar char="•"/>
              <a:defRPr/>
            </a:pPr>
            <a:r>
              <a:rPr lang="es-ES" sz="2100" dirty="0" err="1">
                <a:solidFill>
                  <a:srgbClr val="838383"/>
                </a:solidFill>
                <a:latin typeface="Lato" charset="0"/>
                <a:cs typeface="Lato" charset="0"/>
                <a:sym typeface="Lato" charset="0"/>
              </a:rPr>
              <a:t>Allergen</a:t>
            </a:r>
            <a:r>
              <a:rPr lang="es-ES" sz="2100" dirty="0">
                <a:solidFill>
                  <a:srgbClr val="838383"/>
                </a:solidFill>
                <a:latin typeface="Lato" charset="0"/>
                <a:cs typeface="Lato" charset="0"/>
                <a:sym typeface="Lato" charset="0"/>
              </a:rPr>
              <a:t> </a:t>
            </a:r>
          </a:p>
          <a:p>
            <a:pPr marL="285750" indent="-285750" algn="l" defTabSz="647700">
              <a:lnSpc>
                <a:spcPct val="120000"/>
              </a:lnSpc>
              <a:spcBef>
                <a:spcPts val="3000"/>
              </a:spcBef>
              <a:buFont typeface="Arial" panose="020B0604020202020204" pitchFamily="34" charset="0"/>
              <a:buChar char="•"/>
              <a:defRPr/>
            </a:pPr>
            <a:r>
              <a:rPr lang="es-ES" sz="2100" dirty="0" err="1">
                <a:solidFill>
                  <a:srgbClr val="838383"/>
                </a:solidFill>
                <a:latin typeface="Lato" charset="0"/>
                <a:cs typeface="Lato" charset="0"/>
                <a:sym typeface="Lato" charset="0"/>
              </a:rPr>
              <a:t>Children’s</a:t>
            </a:r>
            <a:r>
              <a:rPr lang="es-ES" sz="2100" dirty="0">
                <a:solidFill>
                  <a:srgbClr val="838383"/>
                </a:solidFill>
                <a:latin typeface="Lato" charset="0"/>
                <a:cs typeface="Lato" charset="0"/>
                <a:sym typeface="Lato" charset="0"/>
              </a:rPr>
              <a:t> Safety </a:t>
            </a:r>
          </a:p>
          <a:p>
            <a:pPr marL="285750" indent="-285750" algn="l" defTabSz="647700">
              <a:lnSpc>
                <a:spcPct val="120000"/>
              </a:lnSpc>
              <a:spcBef>
                <a:spcPts val="3000"/>
              </a:spcBef>
              <a:buFont typeface="Arial" panose="020B0604020202020204" pitchFamily="34" charset="0"/>
              <a:buChar char="•"/>
              <a:defRPr/>
            </a:pPr>
            <a:r>
              <a:rPr lang="es-ES" sz="2100" dirty="0">
                <a:solidFill>
                  <a:srgbClr val="838383"/>
                </a:solidFill>
                <a:latin typeface="Lato" charset="0"/>
                <a:cs typeface="Lato" charset="0"/>
                <a:sym typeface="Lato" charset="0"/>
              </a:rPr>
              <a:t>Bacteria </a:t>
            </a:r>
          </a:p>
        </p:txBody>
      </p:sp>
      <p:sp>
        <p:nvSpPr>
          <p:cNvPr id="31" name="TextBox 30">
            <a:extLst>
              <a:ext uri="{FF2B5EF4-FFF2-40B4-BE49-F238E27FC236}">
                <a16:creationId xmlns:a16="http://schemas.microsoft.com/office/drawing/2014/main" id="{77F318C7-04B7-4DCC-877C-2B77584F6F92}"/>
              </a:ext>
            </a:extLst>
          </p:cNvPr>
          <p:cNvSpPr txBox="1"/>
          <p:nvPr/>
        </p:nvSpPr>
        <p:spPr>
          <a:xfrm flipH="1">
            <a:off x="17592600" y="4913782"/>
            <a:ext cx="4581740" cy="4335033"/>
          </a:xfrm>
          <a:prstGeom prst="rect">
            <a:avLst/>
          </a:prstGeom>
          <a:noFill/>
        </p:spPr>
        <p:txBody>
          <a:bodyPr wrap="square" rtlCol="0">
            <a:spAutoFit/>
          </a:bodyPr>
          <a:lstStyle/>
          <a:p>
            <a:pPr marL="285750" indent="-285750" algn="l" defTabSz="647700">
              <a:lnSpc>
                <a:spcPct val="120000"/>
              </a:lnSpc>
              <a:spcBef>
                <a:spcPts val="3000"/>
              </a:spcBef>
              <a:buFont typeface="Arial" panose="020B0604020202020204" pitchFamily="34" charset="0"/>
              <a:buChar char="•"/>
              <a:defRPr/>
            </a:pPr>
            <a:r>
              <a:rPr lang="es-ES" sz="2100" dirty="0" err="1">
                <a:solidFill>
                  <a:srgbClr val="838383"/>
                </a:solidFill>
                <a:latin typeface="Lato" charset="0"/>
                <a:cs typeface="Lato" charset="0"/>
                <a:sym typeface="Lato" charset="0"/>
              </a:rPr>
              <a:t>Water</a:t>
            </a:r>
            <a:r>
              <a:rPr lang="es-ES" sz="2100" dirty="0">
                <a:solidFill>
                  <a:srgbClr val="838383"/>
                </a:solidFill>
                <a:latin typeface="Lato" charset="0"/>
                <a:cs typeface="Lato" charset="0"/>
                <a:sym typeface="Lato" charset="0"/>
              </a:rPr>
              <a:t> Quality </a:t>
            </a:r>
          </a:p>
          <a:p>
            <a:pPr marL="285750" indent="-285750" algn="l" defTabSz="647700">
              <a:lnSpc>
                <a:spcPct val="120000"/>
              </a:lnSpc>
              <a:spcBef>
                <a:spcPts val="3000"/>
              </a:spcBef>
              <a:buFont typeface="Arial" panose="020B0604020202020204" pitchFamily="34" charset="0"/>
              <a:buChar char="•"/>
              <a:defRPr/>
            </a:pPr>
            <a:r>
              <a:rPr lang="es-ES" sz="2100" dirty="0">
                <a:solidFill>
                  <a:srgbClr val="838383"/>
                </a:solidFill>
                <a:latin typeface="Lato" charset="0"/>
                <a:cs typeface="Lato" charset="0"/>
                <a:sym typeface="Lato" charset="0"/>
              </a:rPr>
              <a:t>Heavy </a:t>
            </a:r>
            <a:r>
              <a:rPr lang="es-ES" sz="2100" dirty="0" err="1">
                <a:solidFill>
                  <a:srgbClr val="838383"/>
                </a:solidFill>
                <a:latin typeface="Lato" charset="0"/>
                <a:cs typeface="Lato" charset="0"/>
                <a:sym typeface="Lato" charset="0"/>
              </a:rPr>
              <a:t>Metals</a:t>
            </a:r>
            <a:endParaRPr lang="es-ES" sz="2100" dirty="0">
              <a:solidFill>
                <a:srgbClr val="838383"/>
              </a:solidFill>
              <a:latin typeface="Lato" charset="0"/>
              <a:cs typeface="Lato" charset="0"/>
              <a:sym typeface="Lato" charset="0"/>
            </a:endParaRPr>
          </a:p>
          <a:p>
            <a:pPr marL="285750" indent="-285750" algn="l" defTabSz="647700">
              <a:lnSpc>
                <a:spcPct val="120000"/>
              </a:lnSpc>
              <a:spcBef>
                <a:spcPts val="3000"/>
              </a:spcBef>
              <a:buFont typeface="Arial" panose="020B0604020202020204" pitchFamily="34" charset="0"/>
              <a:buChar char="•"/>
              <a:defRPr/>
            </a:pPr>
            <a:r>
              <a:rPr lang="es-ES" sz="2100" dirty="0">
                <a:solidFill>
                  <a:srgbClr val="838383"/>
                </a:solidFill>
                <a:latin typeface="Lato" charset="0"/>
                <a:cs typeface="Lato" charset="0"/>
                <a:sym typeface="Lato" charset="0"/>
              </a:rPr>
              <a:t> </a:t>
            </a:r>
            <a:r>
              <a:rPr lang="es-ES" sz="2100" dirty="0" err="1">
                <a:solidFill>
                  <a:srgbClr val="838383"/>
                </a:solidFill>
                <a:latin typeface="Lato" charset="0"/>
                <a:cs typeface="Lato" charset="0"/>
                <a:sym typeface="Lato" charset="0"/>
              </a:rPr>
              <a:t>Pesticide</a:t>
            </a:r>
            <a:r>
              <a:rPr lang="es-ES" sz="2100" dirty="0">
                <a:solidFill>
                  <a:srgbClr val="838383"/>
                </a:solidFill>
                <a:latin typeface="Lato" charset="0"/>
                <a:cs typeface="Lato" charset="0"/>
                <a:sym typeface="Lato" charset="0"/>
              </a:rPr>
              <a:t>  </a:t>
            </a:r>
          </a:p>
          <a:p>
            <a:pPr marL="285750" indent="-285750" algn="l" defTabSz="647700">
              <a:lnSpc>
                <a:spcPct val="120000"/>
              </a:lnSpc>
              <a:spcBef>
                <a:spcPts val="3000"/>
              </a:spcBef>
              <a:buFont typeface="Arial" panose="020B0604020202020204" pitchFamily="34" charset="0"/>
              <a:buChar char="•"/>
              <a:defRPr/>
            </a:pPr>
            <a:r>
              <a:rPr lang="es-ES" sz="2100" dirty="0" err="1">
                <a:solidFill>
                  <a:srgbClr val="838383"/>
                </a:solidFill>
                <a:latin typeface="Lato" charset="0"/>
                <a:cs typeface="Lato" charset="0"/>
                <a:sym typeface="Lato" charset="0"/>
              </a:rPr>
              <a:t>Wellness</a:t>
            </a:r>
            <a:endParaRPr lang="es-ES" sz="2100" dirty="0">
              <a:solidFill>
                <a:srgbClr val="838383"/>
              </a:solidFill>
              <a:latin typeface="Lato" charset="0"/>
              <a:cs typeface="Lato" charset="0"/>
              <a:sym typeface="Lato" charset="0"/>
            </a:endParaRPr>
          </a:p>
          <a:p>
            <a:pPr marL="285750" indent="-285750" algn="l" defTabSz="647700">
              <a:lnSpc>
                <a:spcPct val="120000"/>
              </a:lnSpc>
              <a:spcBef>
                <a:spcPts val="3000"/>
              </a:spcBef>
              <a:buFont typeface="Arial" panose="020B0604020202020204" pitchFamily="34" charset="0"/>
              <a:buChar char="•"/>
              <a:defRPr/>
            </a:pPr>
            <a:r>
              <a:rPr lang="es-ES" sz="2100" dirty="0">
                <a:solidFill>
                  <a:srgbClr val="838383"/>
                </a:solidFill>
                <a:latin typeface="Lato" charset="0"/>
                <a:cs typeface="Lato" charset="0"/>
                <a:sym typeface="Lato" charset="0"/>
              </a:rPr>
              <a:t>Real Estate </a:t>
            </a:r>
            <a:r>
              <a:rPr lang="es-ES" sz="2100" dirty="0" err="1">
                <a:solidFill>
                  <a:srgbClr val="838383"/>
                </a:solidFill>
                <a:latin typeface="Lato" charset="0"/>
                <a:cs typeface="Lato" charset="0"/>
                <a:sym typeface="Lato" charset="0"/>
              </a:rPr>
              <a:t>Inspections</a:t>
            </a:r>
            <a:r>
              <a:rPr lang="es-ES" sz="2100" dirty="0">
                <a:solidFill>
                  <a:srgbClr val="838383"/>
                </a:solidFill>
                <a:latin typeface="Lato" charset="0"/>
                <a:cs typeface="Lato" charset="0"/>
                <a:sym typeface="Lato" charset="0"/>
              </a:rPr>
              <a:t> for Pre-</a:t>
            </a:r>
            <a:r>
              <a:rPr lang="es-ES" sz="2100" dirty="0" err="1">
                <a:solidFill>
                  <a:srgbClr val="838383"/>
                </a:solidFill>
                <a:latin typeface="Lato" charset="0"/>
                <a:cs typeface="Lato" charset="0"/>
                <a:sym typeface="Lato" charset="0"/>
              </a:rPr>
              <a:t>Purchase</a:t>
            </a:r>
            <a:r>
              <a:rPr lang="es-ES" sz="2100" dirty="0">
                <a:solidFill>
                  <a:srgbClr val="838383"/>
                </a:solidFill>
                <a:latin typeface="Lato" charset="0"/>
                <a:cs typeface="Lato" charset="0"/>
                <a:sym typeface="Lato" charset="0"/>
              </a:rPr>
              <a:t>, Post </a:t>
            </a:r>
            <a:r>
              <a:rPr lang="es-ES" sz="2100" dirty="0" err="1">
                <a:solidFill>
                  <a:srgbClr val="838383"/>
                </a:solidFill>
                <a:latin typeface="Lato" charset="0"/>
                <a:cs typeface="Lato" charset="0"/>
                <a:sym typeface="Lato" charset="0"/>
              </a:rPr>
              <a:t>Construction</a:t>
            </a:r>
            <a:r>
              <a:rPr lang="es-ES" sz="2100" dirty="0">
                <a:solidFill>
                  <a:srgbClr val="838383"/>
                </a:solidFill>
                <a:latin typeface="Lato" charset="0"/>
                <a:cs typeface="Lato" charset="0"/>
                <a:sym typeface="Lato" charset="0"/>
              </a:rPr>
              <a:t> and Pre-</a:t>
            </a:r>
            <a:r>
              <a:rPr lang="es-ES" sz="2100" dirty="0" err="1">
                <a:solidFill>
                  <a:srgbClr val="838383"/>
                </a:solidFill>
                <a:latin typeface="Lato" charset="0"/>
                <a:cs typeface="Lato" charset="0"/>
                <a:sym typeface="Lato" charset="0"/>
              </a:rPr>
              <a:t>Occupancy</a:t>
            </a:r>
            <a:endParaRPr lang="es-ES" sz="2100" dirty="0">
              <a:solidFill>
                <a:srgbClr val="838383"/>
              </a:solidFill>
              <a:latin typeface="Lato" charset="0"/>
              <a:cs typeface="Lato" charset="0"/>
              <a:sym typeface="Lato" charset="0"/>
            </a:endParaRPr>
          </a:p>
        </p:txBody>
      </p:sp>
      <p:pic>
        <p:nvPicPr>
          <p:cNvPr id="2" name="Picture 1" descr="iStock-505618882.jpg"/>
          <p:cNvPicPr>
            <a:picLocks noChangeAspect="1"/>
          </p:cNvPicPr>
          <p:nvPr/>
        </p:nvPicPr>
        <p:blipFill rotWithShape="1">
          <a:blip r:embed="rId3" cstate="print">
            <a:extLst>
              <a:ext uri="{28A0092B-C50C-407E-A947-70E740481C1C}">
                <a14:useLocalDpi xmlns:a14="http://schemas.microsoft.com/office/drawing/2010/main"/>
              </a:ext>
            </a:extLst>
          </a:blip>
          <a:srcRect b="-406"/>
          <a:stretch/>
        </p:blipFill>
        <p:spPr>
          <a:xfrm>
            <a:off x="2686944" y="3329608"/>
            <a:ext cx="10572872" cy="7488832"/>
          </a:xfrm>
          <a:prstGeom prst="rect">
            <a:avLst/>
          </a:prstGeom>
        </p:spPr>
      </p:pic>
    </p:spTree>
    <p:extLst>
      <p:ext uri="{BB962C8B-B14F-4D97-AF65-F5344CB8AC3E}">
        <p14:creationId xmlns:p14="http://schemas.microsoft.com/office/powerpoint/2010/main" val="316177075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11271"/>
                                        </p:tgtEl>
                                        <p:attrNameLst>
                                          <p:attrName>style.visibility</p:attrName>
                                        </p:attrNameLst>
                                      </p:cBhvr>
                                      <p:to>
                                        <p:strVal val="visible"/>
                                      </p:to>
                                    </p:set>
                                    <p:animEffect transition="in" filter="dissolve">
                                      <p:cBhvr>
                                        <p:cTn id="7" dur="500"/>
                                        <p:tgtEl>
                                          <p:spTgt spid="11271"/>
                                        </p:tgtEl>
                                      </p:cBhvr>
                                    </p:animEffect>
                                  </p:childTnLst>
                                </p:cTn>
                              </p:par>
                            </p:childTnLst>
                          </p:cTn>
                        </p:par>
                        <p:par>
                          <p:cTn id="8" fill="hold" nodeType="afterGroup">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11268"/>
                                        </p:tgtEl>
                                        <p:attrNameLst>
                                          <p:attrName>style.visibility</p:attrName>
                                        </p:attrNameLst>
                                      </p:cBhvr>
                                      <p:to>
                                        <p:strVal val="visible"/>
                                      </p:to>
                                    </p:set>
                                    <p:anim calcmode="lin" valueType="num">
                                      <p:cBhvr additive="base">
                                        <p:cTn id="11" dur="500" fill="hold"/>
                                        <p:tgtEl>
                                          <p:spTgt spid="11268"/>
                                        </p:tgtEl>
                                        <p:attrNameLst>
                                          <p:attrName>ppt_x</p:attrName>
                                        </p:attrNameLst>
                                      </p:cBhvr>
                                      <p:tavLst>
                                        <p:tav tm="0">
                                          <p:val>
                                            <p:strVal val="1+#ppt_w/2"/>
                                          </p:val>
                                        </p:tav>
                                        <p:tav tm="100000">
                                          <p:val>
                                            <p:strVal val="#ppt_x"/>
                                          </p:val>
                                        </p:tav>
                                      </p:tavLst>
                                    </p:anim>
                                    <p:anim calcmode="lin" valueType="num">
                                      <p:cBhvr additive="base">
                                        <p:cTn id="12" dur="500" fill="hold"/>
                                        <p:tgtEl>
                                          <p:spTgt spid="11268"/>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22" presetClass="entr" presetSubtype="8" fill="hold" nodeType="afterEffect">
                                  <p:stCondLst>
                                    <p:cond delay="0"/>
                                  </p:stCondLst>
                                  <p:childTnLst>
                                    <p:set>
                                      <p:cBhvr>
                                        <p:cTn id="15" dur="1" fill="hold">
                                          <p:stCondLst>
                                            <p:cond delay="0"/>
                                          </p:stCondLst>
                                        </p:cTn>
                                        <p:tgtEl>
                                          <p:spTgt spid="11269"/>
                                        </p:tgtEl>
                                        <p:attrNameLst>
                                          <p:attrName>style.visibility</p:attrName>
                                        </p:attrNameLst>
                                      </p:cBhvr>
                                      <p:to>
                                        <p:strVal val="visible"/>
                                      </p:to>
                                    </p:set>
                                    <p:animEffect transition="in" filter="wipe(left)">
                                      <p:cBhvr>
                                        <p:cTn id="16" dur="500"/>
                                        <p:tgtEl>
                                          <p:spTgt spid="11269"/>
                                        </p:tgtEl>
                                      </p:cBhvr>
                                    </p:animEffect>
                                  </p:childTnLst>
                                </p:cTn>
                              </p:par>
                            </p:childTnLst>
                          </p:cTn>
                        </p:par>
                        <p:par>
                          <p:cTn id="17" fill="hold">
                            <p:stCondLst>
                              <p:cond delay="1500"/>
                            </p:stCondLst>
                            <p:childTnLst>
                              <p:par>
                                <p:cTn id="18" presetID="2" presetClass="entr" presetSubtype="2" fill="hold" grpId="0" nodeType="afterEffect">
                                  <p:stCondLst>
                                    <p:cond delay="0"/>
                                  </p:stCondLst>
                                  <p:childTnLst>
                                    <p:set>
                                      <p:cBhvr>
                                        <p:cTn id="19" dur="1" fill="hold">
                                          <p:stCondLst>
                                            <p:cond delay="0"/>
                                          </p:stCondLst>
                                        </p:cTn>
                                        <p:tgtEl>
                                          <p:spTgt spid="30"/>
                                        </p:tgtEl>
                                        <p:attrNameLst>
                                          <p:attrName>style.visibility</p:attrName>
                                        </p:attrNameLst>
                                      </p:cBhvr>
                                      <p:to>
                                        <p:strVal val="visible"/>
                                      </p:to>
                                    </p:set>
                                    <p:anim calcmode="lin" valueType="num">
                                      <p:cBhvr additive="base">
                                        <p:cTn id="20" dur="500" fill="hold"/>
                                        <p:tgtEl>
                                          <p:spTgt spid="30"/>
                                        </p:tgtEl>
                                        <p:attrNameLst>
                                          <p:attrName>ppt_x</p:attrName>
                                        </p:attrNameLst>
                                      </p:cBhvr>
                                      <p:tavLst>
                                        <p:tav tm="0">
                                          <p:val>
                                            <p:strVal val="1+#ppt_w/2"/>
                                          </p:val>
                                        </p:tav>
                                        <p:tav tm="100000">
                                          <p:val>
                                            <p:strVal val="#ppt_x"/>
                                          </p:val>
                                        </p:tav>
                                      </p:tavLst>
                                    </p:anim>
                                    <p:anim calcmode="lin" valueType="num">
                                      <p:cBhvr additive="base">
                                        <p:cTn id="21"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autoUpdateAnimBg="0"/>
      <p:bldP spid="30"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AutoShape 6"/>
          <p:cNvSpPr>
            <a:spLocks/>
          </p:cNvSpPr>
          <p:nvPr/>
        </p:nvSpPr>
        <p:spPr bwMode="auto">
          <a:xfrm>
            <a:off x="3046984" y="1241376"/>
            <a:ext cx="12474575" cy="7661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algn="l">
              <a:defRPr/>
            </a:pPr>
            <a:r>
              <a:rPr lang="es-ES" sz="5000" dirty="0">
                <a:solidFill>
                  <a:srgbClr val="53585F"/>
                </a:solidFill>
                <a:cs typeface="League Gothic" charset="0"/>
              </a:rPr>
              <a:t>Testing </a:t>
            </a:r>
            <a:r>
              <a:rPr lang="es-ES" sz="5000" dirty="0" err="1">
                <a:solidFill>
                  <a:srgbClr val="53585F"/>
                </a:solidFill>
                <a:cs typeface="League Gothic" charset="0"/>
              </a:rPr>
              <a:t>Equipment</a:t>
            </a:r>
            <a:r>
              <a:rPr lang="es-ES" sz="5000" dirty="0">
                <a:solidFill>
                  <a:srgbClr val="53585F"/>
                </a:solidFill>
                <a:cs typeface="League Gothic" charset="0"/>
              </a:rPr>
              <a:t>  </a:t>
            </a:r>
          </a:p>
        </p:txBody>
      </p:sp>
      <p:sp>
        <p:nvSpPr>
          <p:cNvPr id="5127" name="Line 7"/>
          <p:cNvSpPr>
            <a:spLocks noChangeShapeType="1"/>
          </p:cNvSpPr>
          <p:nvPr/>
        </p:nvSpPr>
        <p:spPr bwMode="auto">
          <a:xfrm>
            <a:off x="2751709" y="2534618"/>
            <a:ext cx="18815050" cy="0"/>
          </a:xfrm>
          <a:prstGeom prst="line">
            <a:avLst/>
          </a:prstGeom>
          <a:noFill/>
          <a:ln w="25400" cap="flat" cmpd="sng">
            <a:solidFill>
              <a:srgbClr val="DCDEE0"/>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5600">
              <a:effectLst>
                <a:outerShdw blurRad="38100" dist="38100" dir="2700000" algn="tl">
                  <a:srgbClr val="DDDDDD"/>
                </a:outerShdw>
              </a:effectLst>
              <a:latin typeface="Gill Sans" charset="0"/>
              <a:cs typeface="Gill Sans" charset="0"/>
              <a:sym typeface="Gill Sans" charset="0"/>
            </a:endParaRPr>
          </a:p>
        </p:txBody>
      </p:sp>
      <p:sp>
        <p:nvSpPr>
          <p:cNvPr id="5131" name="AutoShape 11"/>
          <p:cNvSpPr>
            <a:spLocks/>
          </p:cNvSpPr>
          <p:nvPr/>
        </p:nvSpPr>
        <p:spPr bwMode="auto">
          <a:xfrm>
            <a:off x="2700909" y="1053480"/>
            <a:ext cx="157163" cy="128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solidFill>
            <a:srgbClr val="00A7E1"/>
          </a:solidFill>
          <a:ln>
            <a:noFill/>
          </a:ln>
          <a:effectLst/>
        </p:spPr>
        <p:txBody>
          <a:bodyPr lIns="0" tIns="0" rIns="0" bIns="0" anchor="ctr"/>
          <a:lstStyle/>
          <a:p>
            <a:pPr>
              <a:defRPr/>
            </a:pPr>
            <a:endParaRPr lang="es-ES" sz="5600">
              <a:solidFill>
                <a:srgbClr val="00A7E1"/>
              </a:solidFill>
              <a:effectLst>
                <a:outerShdw blurRad="38100" dist="38100" dir="2700000" algn="tl">
                  <a:srgbClr val="000000"/>
                </a:outerShdw>
              </a:effectLst>
              <a:latin typeface="Gill Sans" charset="0"/>
              <a:cs typeface="Gill Sans" charset="0"/>
              <a:sym typeface="Gill Sans" charset="0"/>
            </a:endParaRPr>
          </a:p>
        </p:txBody>
      </p:sp>
      <p:pic>
        <p:nvPicPr>
          <p:cNvPr id="12" name="Picture 11" descr="AirMD-Logo-800.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0734768" y="593304"/>
            <a:ext cx="2736304" cy="792088"/>
          </a:xfrm>
          <a:prstGeom prst="rect">
            <a:avLst/>
          </a:prstGeom>
        </p:spPr>
      </p:pic>
      <p:sp>
        <p:nvSpPr>
          <p:cNvPr id="7" name="Rectangle 3"/>
          <p:cNvSpPr>
            <a:spLocks noGrp="1"/>
          </p:cNvSpPr>
          <p:nvPr>
            <p:ph type="sldNum" sz="quarter" idx="4"/>
          </p:nvPr>
        </p:nvSpPr>
        <p:spPr bwMode="auto">
          <a:xfrm>
            <a:off x="20904968" y="12618640"/>
            <a:ext cx="874067" cy="36004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defRPr sz="2400" smtClean="0">
                <a:solidFill>
                  <a:srgbClr val="505150"/>
                </a:solidFill>
                <a:cs typeface="League Gothic" charset="0"/>
              </a:defRPr>
            </a:lvl1pPr>
          </a:lstStyle>
          <a:p>
            <a:pPr>
              <a:defRPr/>
            </a:pPr>
            <a:fld id="{545F1FC0-D7D5-4F49-8AA1-9CEE090603F7}" type="slidenum">
              <a:rPr lang="es-ES" sz="2000">
                <a:solidFill>
                  <a:srgbClr val="FFFFFF"/>
                </a:solidFill>
                <a:latin typeface="Lato"/>
                <a:cs typeface="Lato"/>
              </a:rPr>
              <a:pPr>
                <a:defRPr/>
              </a:pPr>
              <a:t>17</a:t>
            </a:fld>
            <a:endParaRPr lang="es-ES" sz="2000">
              <a:solidFill>
                <a:srgbClr val="FFFFFF"/>
              </a:solidFill>
              <a:latin typeface="Lato"/>
              <a:cs typeface="Lato"/>
            </a:endParaRPr>
          </a:p>
        </p:txBody>
      </p:sp>
      <p:pic>
        <p:nvPicPr>
          <p:cNvPr id="9" name="Picture 8" descr="Air O Cell Sampling Cassette.jpg"/>
          <p:cNvPicPr>
            <a:picLocks noChangeAspect="1"/>
          </p:cNvPicPr>
          <p:nvPr/>
        </p:nvPicPr>
        <p:blipFill>
          <a:blip r:embed="rId3"/>
          <a:stretch>
            <a:fillRect/>
          </a:stretch>
        </p:blipFill>
        <p:spPr>
          <a:xfrm>
            <a:off x="3551040" y="3401616"/>
            <a:ext cx="1672683" cy="1672683"/>
          </a:xfrm>
          <a:prstGeom prst="rect">
            <a:avLst/>
          </a:prstGeom>
        </p:spPr>
      </p:pic>
      <p:pic>
        <p:nvPicPr>
          <p:cNvPr id="10" name="Picture 9" descr="photo-minirae-lite-250x250-10.jpg"/>
          <p:cNvPicPr>
            <a:picLocks noChangeAspect="1"/>
          </p:cNvPicPr>
          <p:nvPr/>
        </p:nvPicPr>
        <p:blipFill>
          <a:blip r:embed="rId4"/>
          <a:stretch>
            <a:fillRect/>
          </a:stretch>
        </p:blipFill>
        <p:spPr>
          <a:xfrm>
            <a:off x="8549569" y="7155698"/>
            <a:ext cx="2787805" cy="2787805"/>
          </a:xfrm>
          <a:prstGeom prst="rect">
            <a:avLst/>
          </a:prstGeom>
        </p:spPr>
      </p:pic>
      <p:pic>
        <p:nvPicPr>
          <p:cNvPr id="13" name="Picture 12" descr="Rotameter.jpg"/>
          <p:cNvPicPr>
            <a:picLocks noChangeAspect="1"/>
          </p:cNvPicPr>
          <p:nvPr/>
        </p:nvPicPr>
        <p:blipFill>
          <a:blip r:embed="rId5"/>
          <a:stretch>
            <a:fillRect/>
          </a:stretch>
        </p:blipFill>
        <p:spPr>
          <a:xfrm>
            <a:off x="13089600" y="2825295"/>
            <a:ext cx="2237247" cy="2825323"/>
          </a:xfrm>
          <a:prstGeom prst="rect">
            <a:avLst/>
          </a:prstGeom>
        </p:spPr>
      </p:pic>
      <p:pic>
        <p:nvPicPr>
          <p:cNvPr id="14" name="Picture 13" descr="Zefon-25mm-Cassettes_sm.jpg"/>
          <p:cNvPicPr>
            <a:picLocks noChangeAspect="1"/>
          </p:cNvPicPr>
          <p:nvPr/>
        </p:nvPicPr>
        <p:blipFill>
          <a:blip r:embed="rId6"/>
          <a:stretch>
            <a:fillRect/>
          </a:stretch>
        </p:blipFill>
        <p:spPr>
          <a:xfrm>
            <a:off x="9023648" y="3185592"/>
            <a:ext cx="2062977" cy="2062976"/>
          </a:xfrm>
          <a:prstGeom prst="rect">
            <a:avLst/>
          </a:prstGeom>
        </p:spPr>
      </p:pic>
      <p:pic>
        <p:nvPicPr>
          <p:cNvPr id="15" name="Picture 14" descr="Zefron Bio Pump Plus.jpg"/>
          <p:cNvPicPr>
            <a:picLocks noChangeAspect="1"/>
          </p:cNvPicPr>
          <p:nvPr/>
        </p:nvPicPr>
        <p:blipFill>
          <a:blip r:embed="rId7"/>
          <a:stretch>
            <a:fillRect/>
          </a:stretch>
        </p:blipFill>
        <p:spPr>
          <a:xfrm>
            <a:off x="13409023" y="7325464"/>
            <a:ext cx="2448273" cy="2448272"/>
          </a:xfrm>
          <a:prstGeom prst="rect">
            <a:avLst/>
          </a:prstGeom>
        </p:spPr>
      </p:pic>
      <p:pic>
        <p:nvPicPr>
          <p:cNvPr id="16" name="Picture 15" descr="Zefron Z Lite IAQ Air Sampling Pump.jpg"/>
          <p:cNvPicPr>
            <a:picLocks noChangeAspect="1"/>
          </p:cNvPicPr>
          <p:nvPr/>
        </p:nvPicPr>
        <p:blipFill>
          <a:blip r:embed="rId8"/>
          <a:stretch>
            <a:fillRect/>
          </a:stretch>
        </p:blipFill>
        <p:spPr>
          <a:xfrm>
            <a:off x="18525728" y="7578080"/>
            <a:ext cx="2592289" cy="2592288"/>
          </a:xfrm>
          <a:prstGeom prst="rect">
            <a:avLst/>
          </a:prstGeom>
        </p:spPr>
      </p:pic>
      <p:sp>
        <p:nvSpPr>
          <p:cNvPr id="2" name="Rectangle 1"/>
          <p:cNvSpPr/>
          <p:nvPr/>
        </p:nvSpPr>
        <p:spPr>
          <a:xfrm>
            <a:off x="2279287" y="5633864"/>
            <a:ext cx="4426362" cy="461665"/>
          </a:xfrm>
          <a:prstGeom prst="rect">
            <a:avLst/>
          </a:prstGeom>
        </p:spPr>
        <p:txBody>
          <a:bodyPr wrap="none">
            <a:spAutoFit/>
          </a:bodyPr>
          <a:lstStyle/>
          <a:p>
            <a:r>
              <a:rPr lang="es-ES" sz="2400" b="1" dirty="0">
                <a:solidFill>
                  <a:srgbClr val="505150"/>
                </a:solidFill>
                <a:latin typeface="Lato" charset="0"/>
                <a:cs typeface="Lato" charset="0"/>
                <a:sym typeface="Lato" charset="0"/>
              </a:rPr>
              <a:t>Air O Cell Sampling Cassette</a:t>
            </a:r>
            <a:endParaRPr lang="en-US" sz="2400" b="1" dirty="0"/>
          </a:p>
        </p:txBody>
      </p:sp>
      <p:sp>
        <p:nvSpPr>
          <p:cNvPr id="21" name="Rectangle 20"/>
          <p:cNvSpPr/>
          <p:nvPr/>
        </p:nvSpPr>
        <p:spPr>
          <a:xfrm>
            <a:off x="9289620" y="5633864"/>
            <a:ext cx="1638940" cy="461665"/>
          </a:xfrm>
          <a:prstGeom prst="rect">
            <a:avLst/>
          </a:prstGeom>
        </p:spPr>
        <p:txBody>
          <a:bodyPr wrap="none">
            <a:spAutoFit/>
          </a:bodyPr>
          <a:lstStyle/>
          <a:p>
            <a:r>
              <a:rPr lang="es-ES" sz="2400" b="1" dirty="0">
                <a:solidFill>
                  <a:srgbClr val="505150"/>
                </a:solidFill>
                <a:latin typeface="Lato" charset="0"/>
                <a:cs typeface="Lato" charset="0"/>
                <a:sym typeface="Lato" charset="0"/>
              </a:rPr>
              <a:t>Cassettes</a:t>
            </a:r>
            <a:endParaRPr lang="en-US" sz="2400" b="1" dirty="0"/>
          </a:p>
        </p:txBody>
      </p:sp>
      <p:sp>
        <p:nvSpPr>
          <p:cNvPr id="24" name="Rectangle 23"/>
          <p:cNvSpPr/>
          <p:nvPr/>
        </p:nvSpPr>
        <p:spPr>
          <a:xfrm>
            <a:off x="13779726" y="5633864"/>
            <a:ext cx="1706868" cy="461665"/>
          </a:xfrm>
          <a:prstGeom prst="rect">
            <a:avLst/>
          </a:prstGeom>
        </p:spPr>
        <p:txBody>
          <a:bodyPr wrap="none">
            <a:spAutoFit/>
          </a:bodyPr>
          <a:lstStyle/>
          <a:p>
            <a:r>
              <a:rPr lang="es-ES" sz="2400" b="1" dirty="0">
                <a:solidFill>
                  <a:srgbClr val="505150"/>
                </a:solidFill>
                <a:latin typeface="Lato" charset="0"/>
                <a:cs typeface="Lato" charset="0"/>
                <a:sym typeface="Lato" charset="0"/>
              </a:rPr>
              <a:t>Rotameter</a:t>
            </a:r>
            <a:endParaRPr lang="en-US" sz="2400" b="1" dirty="0"/>
          </a:p>
        </p:txBody>
      </p:sp>
      <p:sp>
        <p:nvSpPr>
          <p:cNvPr id="30" name="Rectangle 29"/>
          <p:cNvSpPr/>
          <p:nvPr/>
        </p:nvSpPr>
        <p:spPr>
          <a:xfrm>
            <a:off x="8735616" y="10341482"/>
            <a:ext cx="3125375" cy="461665"/>
          </a:xfrm>
          <a:prstGeom prst="rect">
            <a:avLst/>
          </a:prstGeom>
        </p:spPr>
        <p:txBody>
          <a:bodyPr wrap="none">
            <a:spAutoFit/>
          </a:bodyPr>
          <a:lstStyle/>
          <a:p>
            <a:r>
              <a:rPr lang="es-ES" sz="2400" b="1" dirty="0">
                <a:solidFill>
                  <a:srgbClr val="505150"/>
                </a:solidFill>
                <a:latin typeface="Lato" charset="0"/>
                <a:cs typeface="Lato" charset="0"/>
                <a:sym typeface="Lato" charset="0"/>
              </a:rPr>
              <a:t>Photo Mini RAE Lite</a:t>
            </a:r>
            <a:endParaRPr lang="en-US" sz="2400" b="1" dirty="0"/>
          </a:p>
        </p:txBody>
      </p:sp>
      <p:sp>
        <p:nvSpPr>
          <p:cNvPr id="33" name="Rectangle 32"/>
          <p:cNvSpPr/>
          <p:nvPr/>
        </p:nvSpPr>
        <p:spPr>
          <a:xfrm>
            <a:off x="13632160" y="10341483"/>
            <a:ext cx="2356384" cy="461665"/>
          </a:xfrm>
          <a:prstGeom prst="rect">
            <a:avLst/>
          </a:prstGeom>
        </p:spPr>
        <p:txBody>
          <a:bodyPr wrap="none">
            <a:spAutoFit/>
          </a:bodyPr>
          <a:lstStyle/>
          <a:p>
            <a:r>
              <a:rPr lang="es-ES" sz="2400" b="1" dirty="0">
                <a:solidFill>
                  <a:srgbClr val="505150"/>
                </a:solidFill>
                <a:latin typeface="Lato" charset="0"/>
                <a:cs typeface="Lato" charset="0"/>
                <a:sym typeface="Lato" charset="0"/>
              </a:rPr>
              <a:t> Bio Pump Plus</a:t>
            </a:r>
            <a:endParaRPr lang="en-US" sz="2400" b="1" dirty="0"/>
          </a:p>
        </p:txBody>
      </p:sp>
      <p:sp>
        <p:nvSpPr>
          <p:cNvPr id="36" name="Rectangle 35"/>
          <p:cNvSpPr/>
          <p:nvPr/>
        </p:nvSpPr>
        <p:spPr>
          <a:xfrm>
            <a:off x="17880632" y="10439399"/>
            <a:ext cx="4428200" cy="461665"/>
          </a:xfrm>
          <a:prstGeom prst="rect">
            <a:avLst/>
          </a:prstGeom>
        </p:spPr>
        <p:txBody>
          <a:bodyPr wrap="none">
            <a:spAutoFit/>
          </a:bodyPr>
          <a:lstStyle/>
          <a:p>
            <a:r>
              <a:rPr lang="es-ES" sz="2400" b="1" dirty="0">
                <a:solidFill>
                  <a:srgbClr val="505150"/>
                </a:solidFill>
                <a:latin typeface="Lato" charset="0"/>
                <a:cs typeface="Lato" charset="0"/>
                <a:sym typeface="Lato" charset="0"/>
              </a:rPr>
              <a:t>Z Lite IAQ </a:t>
            </a:r>
            <a:r>
              <a:rPr lang="es-ES" sz="2400" b="1" dirty="0" err="1">
                <a:solidFill>
                  <a:srgbClr val="505150"/>
                </a:solidFill>
                <a:latin typeface="Lato" charset="0"/>
                <a:cs typeface="Lato" charset="0"/>
                <a:sym typeface="Lato" charset="0"/>
              </a:rPr>
              <a:t>Sampling</a:t>
            </a:r>
            <a:r>
              <a:rPr lang="es-ES" sz="2400" b="1" dirty="0">
                <a:solidFill>
                  <a:srgbClr val="505150"/>
                </a:solidFill>
                <a:latin typeface="Lato" charset="0"/>
                <a:cs typeface="Lato" charset="0"/>
                <a:sym typeface="Lato" charset="0"/>
              </a:rPr>
              <a:t> </a:t>
            </a:r>
            <a:r>
              <a:rPr lang="es-ES" sz="2400" b="1" dirty="0" err="1">
                <a:solidFill>
                  <a:srgbClr val="505150"/>
                </a:solidFill>
                <a:latin typeface="Lato" charset="0"/>
                <a:cs typeface="Lato" charset="0"/>
                <a:sym typeface="Lato" charset="0"/>
              </a:rPr>
              <a:t>Pump</a:t>
            </a:r>
            <a:r>
              <a:rPr lang="es-ES" sz="2400" b="1" dirty="0">
                <a:solidFill>
                  <a:srgbClr val="505150"/>
                </a:solidFill>
                <a:latin typeface="Lato" charset="0"/>
                <a:cs typeface="Lato" charset="0"/>
                <a:sym typeface="Lato" charset="0"/>
              </a:rPr>
              <a:t>     </a:t>
            </a:r>
            <a:endParaRPr lang="en-US" sz="2400" b="1" dirty="0"/>
          </a:p>
        </p:txBody>
      </p:sp>
      <p:pic>
        <p:nvPicPr>
          <p:cNvPr id="45058" name="Picture 2"/>
          <p:cNvPicPr>
            <a:picLocks noChangeAspect="1" noChangeArrowheads="1"/>
          </p:cNvPicPr>
          <p:nvPr/>
        </p:nvPicPr>
        <p:blipFill>
          <a:blip r:embed="rId9"/>
          <a:srcRect/>
          <a:stretch>
            <a:fillRect/>
          </a:stretch>
        </p:blipFill>
        <p:spPr bwMode="auto">
          <a:xfrm>
            <a:off x="3197068" y="7620472"/>
            <a:ext cx="2590800" cy="2590800"/>
          </a:xfrm>
          <a:prstGeom prst="rect">
            <a:avLst/>
          </a:prstGeom>
          <a:noFill/>
          <a:ln w="9525">
            <a:noFill/>
            <a:miter lim="800000"/>
            <a:headEnd/>
            <a:tailEnd/>
          </a:ln>
          <a:effectLst/>
        </p:spPr>
      </p:pic>
      <p:sp>
        <p:nvSpPr>
          <p:cNvPr id="39" name="Rectangle 38"/>
          <p:cNvSpPr/>
          <p:nvPr/>
        </p:nvSpPr>
        <p:spPr>
          <a:xfrm>
            <a:off x="2294124" y="10341484"/>
            <a:ext cx="4186513" cy="461665"/>
          </a:xfrm>
          <a:prstGeom prst="rect">
            <a:avLst/>
          </a:prstGeom>
        </p:spPr>
        <p:txBody>
          <a:bodyPr wrap="none">
            <a:spAutoFit/>
          </a:bodyPr>
          <a:lstStyle/>
          <a:p>
            <a:r>
              <a:rPr lang="es-ES" sz="2400" b="1" dirty="0">
                <a:solidFill>
                  <a:srgbClr val="505150"/>
                </a:solidFill>
                <a:latin typeface="Lato" charset="0"/>
                <a:cs typeface="Lato" charset="0"/>
                <a:sym typeface="Lato" charset="0"/>
              </a:rPr>
              <a:t>Protimenter Moisture Meter</a:t>
            </a:r>
            <a:endParaRPr lang="en-US" sz="2400" b="1" dirty="0"/>
          </a:p>
        </p:txBody>
      </p:sp>
      <p:sp>
        <p:nvSpPr>
          <p:cNvPr id="28" name="Rectangle 27">
            <a:extLst>
              <a:ext uri="{FF2B5EF4-FFF2-40B4-BE49-F238E27FC236}">
                <a16:creationId xmlns:a16="http://schemas.microsoft.com/office/drawing/2014/main" id="{9A7AFA50-C7CA-4654-93C2-ABB0698AD00A}"/>
              </a:ext>
            </a:extLst>
          </p:cNvPr>
          <p:cNvSpPr/>
          <p:nvPr/>
        </p:nvSpPr>
        <p:spPr>
          <a:xfrm>
            <a:off x="17304568" y="5676255"/>
            <a:ext cx="5220083" cy="461665"/>
          </a:xfrm>
          <a:prstGeom prst="rect">
            <a:avLst/>
          </a:prstGeom>
        </p:spPr>
        <p:txBody>
          <a:bodyPr wrap="none">
            <a:spAutoFit/>
          </a:bodyPr>
          <a:lstStyle/>
          <a:p>
            <a:r>
              <a:rPr lang="es-ES" sz="2400" b="1" dirty="0">
                <a:solidFill>
                  <a:srgbClr val="505150"/>
                </a:solidFill>
                <a:latin typeface="Lato" charset="0"/>
                <a:sym typeface="Lato" charset="0"/>
              </a:rPr>
              <a:t>FLIR E 6 </a:t>
            </a:r>
            <a:r>
              <a:rPr lang="es-ES" sz="2400" b="1" dirty="0" err="1">
                <a:solidFill>
                  <a:srgbClr val="505150"/>
                </a:solidFill>
                <a:latin typeface="Lato" charset="0"/>
                <a:sym typeface="Lato" charset="0"/>
              </a:rPr>
              <a:t>Infrared</a:t>
            </a:r>
            <a:r>
              <a:rPr lang="es-ES" sz="2400" b="1" dirty="0">
                <a:solidFill>
                  <a:srgbClr val="505150"/>
                </a:solidFill>
                <a:latin typeface="Lato" charset="0"/>
                <a:sym typeface="Lato" charset="0"/>
              </a:rPr>
              <a:t> Camera with MSX</a:t>
            </a:r>
            <a:endParaRPr lang="en-US" sz="2400" b="1" dirty="0"/>
          </a:p>
        </p:txBody>
      </p:sp>
      <p:pic>
        <p:nvPicPr>
          <p:cNvPr id="6" name="Picture 5" descr="A picture containing table, indoor, sitting, black&#10;&#10;Description generated with high confidence">
            <a:extLst>
              <a:ext uri="{FF2B5EF4-FFF2-40B4-BE49-F238E27FC236}">
                <a16:creationId xmlns:a16="http://schemas.microsoft.com/office/drawing/2014/main" id="{0C3202B8-03C9-43FE-9C0D-BB639CC584E7}"/>
              </a:ext>
            </a:extLst>
          </p:cNvPr>
          <p:cNvPicPr>
            <a:picLocks noChangeAspect="1"/>
          </p:cNvPicPr>
          <p:nvPr/>
        </p:nvPicPr>
        <p:blipFill>
          <a:blip r:embed="rId10"/>
          <a:stretch>
            <a:fillRect/>
          </a:stretch>
        </p:blipFill>
        <p:spPr>
          <a:xfrm>
            <a:off x="18479292" y="2702397"/>
            <a:ext cx="2093729" cy="2955852"/>
          </a:xfrm>
          <a:prstGeom prst="rect">
            <a:avLst/>
          </a:prstGeom>
        </p:spPr>
      </p:pic>
    </p:spTree>
    <p:extLst>
      <p:ext uri="{BB962C8B-B14F-4D97-AF65-F5344CB8AC3E}">
        <p14:creationId xmlns:p14="http://schemas.microsoft.com/office/powerpoint/2010/main" val="96784954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5131"/>
                                        </p:tgtEl>
                                        <p:attrNameLst>
                                          <p:attrName>style.visibility</p:attrName>
                                        </p:attrNameLst>
                                      </p:cBhvr>
                                      <p:to>
                                        <p:strVal val="visible"/>
                                      </p:to>
                                    </p:set>
                                    <p:animEffect transition="in" filter="dissolve">
                                      <p:cBhvr>
                                        <p:cTn id="7" dur="500"/>
                                        <p:tgtEl>
                                          <p:spTgt spid="5131"/>
                                        </p:tgtEl>
                                      </p:cBhvr>
                                    </p:animEffect>
                                  </p:childTnLst>
                                </p:cTn>
                              </p:par>
                            </p:childTnLst>
                          </p:cTn>
                        </p:par>
                        <p:par>
                          <p:cTn id="8" fill="hold" nodeType="afterGroup">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5126"/>
                                        </p:tgtEl>
                                        <p:attrNameLst>
                                          <p:attrName>style.visibility</p:attrName>
                                        </p:attrNameLst>
                                      </p:cBhvr>
                                      <p:to>
                                        <p:strVal val="visible"/>
                                      </p:to>
                                    </p:set>
                                    <p:anim calcmode="lin" valueType="num">
                                      <p:cBhvr additive="base">
                                        <p:cTn id="11" dur="500" fill="hold"/>
                                        <p:tgtEl>
                                          <p:spTgt spid="5126"/>
                                        </p:tgtEl>
                                        <p:attrNameLst>
                                          <p:attrName>ppt_x</p:attrName>
                                        </p:attrNameLst>
                                      </p:cBhvr>
                                      <p:tavLst>
                                        <p:tav tm="0">
                                          <p:val>
                                            <p:strVal val="1+#ppt_w/2"/>
                                          </p:val>
                                        </p:tav>
                                        <p:tav tm="100000">
                                          <p:val>
                                            <p:strVal val="#ppt_x"/>
                                          </p:val>
                                        </p:tav>
                                      </p:tavLst>
                                    </p:anim>
                                    <p:anim calcmode="lin" valueType="num">
                                      <p:cBhvr additive="base">
                                        <p:cTn id="12" dur="500" fill="hold"/>
                                        <p:tgtEl>
                                          <p:spTgt spid="5126"/>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22" presetClass="entr" presetSubtype="8" fill="hold" nodeType="afterEffect">
                                  <p:stCondLst>
                                    <p:cond delay="0"/>
                                  </p:stCondLst>
                                  <p:childTnLst>
                                    <p:set>
                                      <p:cBhvr>
                                        <p:cTn id="15" dur="1" fill="hold">
                                          <p:stCondLst>
                                            <p:cond delay="0"/>
                                          </p:stCondLst>
                                        </p:cTn>
                                        <p:tgtEl>
                                          <p:spTgt spid="5127"/>
                                        </p:tgtEl>
                                        <p:attrNameLst>
                                          <p:attrName>style.visibility</p:attrName>
                                        </p:attrNameLst>
                                      </p:cBhvr>
                                      <p:to>
                                        <p:strVal val="visible"/>
                                      </p:to>
                                    </p:set>
                                    <p:animEffect transition="in" filter="wipe(left)">
                                      <p:cBhvr>
                                        <p:cTn id="16" dur="500"/>
                                        <p:tgtEl>
                                          <p:spTgt spid="5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6"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AutoShape 6"/>
          <p:cNvSpPr>
            <a:spLocks/>
          </p:cNvSpPr>
          <p:nvPr/>
        </p:nvSpPr>
        <p:spPr bwMode="auto">
          <a:xfrm>
            <a:off x="3046984" y="1601416"/>
            <a:ext cx="12474575" cy="7661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algn="l">
              <a:defRPr/>
            </a:pPr>
            <a:r>
              <a:rPr lang="es-ES" sz="5000" dirty="0">
                <a:solidFill>
                  <a:srgbClr val="53585F"/>
                </a:solidFill>
                <a:cs typeface="League Gothic" charset="0"/>
              </a:rPr>
              <a:t>Support and Training</a:t>
            </a:r>
          </a:p>
        </p:txBody>
      </p:sp>
      <p:sp>
        <p:nvSpPr>
          <p:cNvPr id="5127" name="Line 7"/>
          <p:cNvSpPr>
            <a:spLocks noChangeShapeType="1"/>
          </p:cNvSpPr>
          <p:nvPr/>
        </p:nvSpPr>
        <p:spPr bwMode="auto">
          <a:xfrm>
            <a:off x="2751709" y="2894658"/>
            <a:ext cx="18815050" cy="0"/>
          </a:xfrm>
          <a:prstGeom prst="line">
            <a:avLst/>
          </a:prstGeom>
          <a:noFill/>
          <a:ln w="25400" cap="flat" cmpd="sng">
            <a:solidFill>
              <a:srgbClr val="DCDEE0"/>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5600">
              <a:effectLst>
                <a:outerShdw blurRad="38100" dist="38100" dir="2700000" algn="tl">
                  <a:srgbClr val="DDDDDD"/>
                </a:outerShdw>
              </a:effectLst>
              <a:latin typeface="Gill Sans" charset="0"/>
              <a:cs typeface="Gill Sans" charset="0"/>
              <a:sym typeface="Gill Sans" charset="0"/>
            </a:endParaRPr>
          </a:p>
        </p:txBody>
      </p:sp>
      <p:sp>
        <p:nvSpPr>
          <p:cNvPr id="5131" name="AutoShape 11"/>
          <p:cNvSpPr>
            <a:spLocks/>
          </p:cNvSpPr>
          <p:nvPr/>
        </p:nvSpPr>
        <p:spPr bwMode="auto">
          <a:xfrm>
            <a:off x="2700909" y="1413520"/>
            <a:ext cx="157163" cy="128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solidFill>
            <a:srgbClr val="00A7E1"/>
          </a:solidFill>
          <a:ln>
            <a:noFill/>
          </a:ln>
          <a:effectLst/>
        </p:spPr>
        <p:txBody>
          <a:bodyPr lIns="0" tIns="0" rIns="0" bIns="0" anchor="ctr"/>
          <a:lstStyle/>
          <a:p>
            <a:pPr>
              <a:defRPr/>
            </a:pPr>
            <a:endParaRPr lang="es-ES" sz="5600">
              <a:solidFill>
                <a:srgbClr val="00A7E1"/>
              </a:solidFill>
              <a:effectLst>
                <a:outerShdw blurRad="38100" dist="38100" dir="2700000" algn="tl">
                  <a:srgbClr val="000000"/>
                </a:outerShdw>
              </a:effectLst>
              <a:latin typeface="Gill Sans" charset="0"/>
              <a:cs typeface="Gill Sans" charset="0"/>
              <a:sym typeface="Gill Sans" charset="0"/>
            </a:endParaRPr>
          </a:p>
        </p:txBody>
      </p:sp>
      <p:pic>
        <p:nvPicPr>
          <p:cNvPr id="12" name="Picture 11" descr="AirMD-Logo-800.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0734768" y="593304"/>
            <a:ext cx="2736304" cy="792088"/>
          </a:xfrm>
          <a:prstGeom prst="rect">
            <a:avLst/>
          </a:prstGeom>
        </p:spPr>
      </p:pic>
      <p:sp>
        <p:nvSpPr>
          <p:cNvPr id="7" name="Rectangle 3"/>
          <p:cNvSpPr>
            <a:spLocks noGrp="1"/>
          </p:cNvSpPr>
          <p:nvPr>
            <p:ph type="sldNum" sz="quarter" idx="4"/>
          </p:nvPr>
        </p:nvSpPr>
        <p:spPr bwMode="auto">
          <a:xfrm>
            <a:off x="20904968" y="12618640"/>
            <a:ext cx="874067" cy="36004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defRPr sz="2400" smtClean="0">
                <a:solidFill>
                  <a:srgbClr val="505150"/>
                </a:solidFill>
                <a:cs typeface="League Gothic" charset="0"/>
              </a:defRPr>
            </a:lvl1pPr>
          </a:lstStyle>
          <a:p>
            <a:pPr>
              <a:defRPr/>
            </a:pPr>
            <a:fld id="{545F1FC0-D7D5-4F49-8AA1-9CEE090603F7}" type="slidenum">
              <a:rPr lang="es-ES" sz="2000">
                <a:solidFill>
                  <a:srgbClr val="FFFFFF"/>
                </a:solidFill>
                <a:latin typeface="Lato"/>
                <a:cs typeface="Lato"/>
              </a:rPr>
              <a:pPr>
                <a:defRPr/>
              </a:pPr>
              <a:t>18</a:t>
            </a:fld>
            <a:endParaRPr lang="es-ES" sz="2000">
              <a:solidFill>
                <a:srgbClr val="FFFFFF"/>
              </a:solidFill>
              <a:latin typeface="Lato"/>
              <a:cs typeface="Lato"/>
            </a:endParaRPr>
          </a:p>
        </p:txBody>
      </p:sp>
      <p:sp>
        <p:nvSpPr>
          <p:cNvPr id="8" name="Rectangle 7"/>
          <p:cNvSpPr/>
          <p:nvPr/>
        </p:nvSpPr>
        <p:spPr>
          <a:xfrm>
            <a:off x="13272120" y="3689648"/>
            <a:ext cx="9289032" cy="6249147"/>
          </a:xfrm>
          <a:prstGeom prst="rect">
            <a:avLst/>
          </a:prstGeom>
        </p:spPr>
        <p:txBody>
          <a:bodyPr wrap="square">
            <a:spAutoFit/>
          </a:bodyPr>
          <a:lstStyle/>
          <a:p>
            <a:pPr algn="l">
              <a:lnSpc>
                <a:spcPct val="120000"/>
              </a:lnSpc>
            </a:pPr>
            <a:r>
              <a:rPr lang="en-US" sz="2800" dirty="0">
                <a:solidFill>
                  <a:srgbClr val="505150"/>
                </a:solidFill>
                <a:latin typeface="Lato"/>
                <a:cs typeface="Lato"/>
              </a:rPr>
              <a:t>Required training for the AirMD franchise is a 12-day training program for the  Franchisee at the AirMD Headquarters in Boca Raton, FL. </a:t>
            </a:r>
          </a:p>
          <a:p>
            <a:pPr algn="l">
              <a:lnSpc>
                <a:spcPct val="120000"/>
              </a:lnSpc>
            </a:pPr>
            <a:endParaRPr lang="en-US" sz="2800" dirty="0">
              <a:solidFill>
                <a:srgbClr val="505150"/>
              </a:solidFill>
              <a:latin typeface="Lato"/>
              <a:cs typeface="Lato"/>
            </a:endParaRPr>
          </a:p>
          <a:p>
            <a:pPr algn="l">
              <a:lnSpc>
                <a:spcPct val="120000"/>
              </a:lnSpc>
            </a:pPr>
            <a:r>
              <a:rPr lang="en-US" sz="2800" dirty="0">
                <a:solidFill>
                  <a:srgbClr val="505150"/>
                </a:solidFill>
                <a:latin typeface="Lato"/>
                <a:cs typeface="Lato"/>
              </a:rPr>
              <a:t>Training includes classroom instruction in collection and sampling of indoor environmental contaminants, field reporting, sales and marketing principles, customer service, scheduling software and the overall operations of the franchised business.</a:t>
            </a:r>
          </a:p>
          <a:p>
            <a:pPr algn="l">
              <a:lnSpc>
                <a:spcPct val="120000"/>
              </a:lnSpc>
            </a:pPr>
            <a:endParaRPr lang="en-US" sz="2800" dirty="0">
              <a:solidFill>
                <a:srgbClr val="505150"/>
              </a:solidFill>
              <a:latin typeface="Lato"/>
              <a:cs typeface="Lato"/>
            </a:endParaRPr>
          </a:p>
          <a:p>
            <a:pPr algn="l">
              <a:lnSpc>
                <a:spcPct val="120000"/>
              </a:lnSpc>
            </a:pPr>
            <a:r>
              <a:rPr lang="en-US" sz="2800" dirty="0">
                <a:solidFill>
                  <a:srgbClr val="505150"/>
                </a:solidFill>
                <a:latin typeface="Lato"/>
                <a:cs typeface="Lato"/>
              </a:rPr>
              <a:t>Ongoing support is available to the franchisee for sales and marketing and continuing education sessions.</a:t>
            </a:r>
          </a:p>
        </p:txBody>
      </p:sp>
      <p:pic>
        <p:nvPicPr>
          <p:cNvPr id="2" name="Picture 1" descr="iStock-847973496.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698750" y="3689648"/>
            <a:ext cx="9925298" cy="7200800"/>
          </a:xfrm>
          <a:prstGeom prst="rect">
            <a:avLst/>
          </a:prstGeom>
        </p:spPr>
      </p:pic>
    </p:spTree>
    <p:extLst>
      <p:ext uri="{BB962C8B-B14F-4D97-AF65-F5344CB8AC3E}">
        <p14:creationId xmlns:p14="http://schemas.microsoft.com/office/powerpoint/2010/main" val="135167882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5131"/>
                                        </p:tgtEl>
                                        <p:attrNameLst>
                                          <p:attrName>style.visibility</p:attrName>
                                        </p:attrNameLst>
                                      </p:cBhvr>
                                      <p:to>
                                        <p:strVal val="visible"/>
                                      </p:to>
                                    </p:set>
                                    <p:animEffect transition="in" filter="dissolve">
                                      <p:cBhvr>
                                        <p:cTn id="7" dur="500"/>
                                        <p:tgtEl>
                                          <p:spTgt spid="5131"/>
                                        </p:tgtEl>
                                      </p:cBhvr>
                                    </p:animEffect>
                                  </p:childTnLst>
                                </p:cTn>
                              </p:par>
                            </p:childTnLst>
                          </p:cTn>
                        </p:par>
                        <p:par>
                          <p:cTn id="8" fill="hold" nodeType="afterGroup">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5126"/>
                                        </p:tgtEl>
                                        <p:attrNameLst>
                                          <p:attrName>style.visibility</p:attrName>
                                        </p:attrNameLst>
                                      </p:cBhvr>
                                      <p:to>
                                        <p:strVal val="visible"/>
                                      </p:to>
                                    </p:set>
                                    <p:anim calcmode="lin" valueType="num">
                                      <p:cBhvr additive="base">
                                        <p:cTn id="11" dur="500" fill="hold"/>
                                        <p:tgtEl>
                                          <p:spTgt spid="5126"/>
                                        </p:tgtEl>
                                        <p:attrNameLst>
                                          <p:attrName>ppt_x</p:attrName>
                                        </p:attrNameLst>
                                      </p:cBhvr>
                                      <p:tavLst>
                                        <p:tav tm="0">
                                          <p:val>
                                            <p:strVal val="1+#ppt_w/2"/>
                                          </p:val>
                                        </p:tav>
                                        <p:tav tm="100000">
                                          <p:val>
                                            <p:strVal val="#ppt_x"/>
                                          </p:val>
                                        </p:tav>
                                      </p:tavLst>
                                    </p:anim>
                                    <p:anim calcmode="lin" valueType="num">
                                      <p:cBhvr additive="base">
                                        <p:cTn id="12" dur="500" fill="hold"/>
                                        <p:tgtEl>
                                          <p:spTgt spid="5126"/>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22" presetClass="entr" presetSubtype="8" fill="hold" nodeType="afterEffect">
                                  <p:stCondLst>
                                    <p:cond delay="0"/>
                                  </p:stCondLst>
                                  <p:childTnLst>
                                    <p:set>
                                      <p:cBhvr>
                                        <p:cTn id="15" dur="1" fill="hold">
                                          <p:stCondLst>
                                            <p:cond delay="0"/>
                                          </p:stCondLst>
                                        </p:cTn>
                                        <p:tgtEl>
                                          <p:spTgt spid="5127"/>
                                        </p:tgtEl>
                                        <p:attrNameLst>
                                          <p:attrName>style.visibility</p:attrName>
                                        </p:attrNameLst>
                                      </p:cBhvr>
                                      <p:to>
                                        <p:strVal val="visible"/>
                                      </p:to>
                                    </p:set>
                                    <p:animEffect transition="in" filter="wipe(left)">
                                      <p:cBhvr>
                                        <p:cTn id="16" dur="500"/>
                                        <p:tgtEl>
                                          <p:spTgt spid="5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6"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AutoShape 6"/>
          <p:cNvSpPr>
            <a:spLocks/>
          </p:cNvSpPr>
          <p:nvPr/>
        </p:nvSpPr>
        <p:spPr bwMode="auto">
          <a:xfrm>
            <a:off x="3046984" y="1673424"/>
            <a:ext cx="12474575" cy="7661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algn="l">
              <a:defRPr/>
            </a:pPr>
            <a:r>
              <a:rPr lang="es-ES" sz="5000" dirty="0">
                <a:solidFill>
                  <a:srgbClr val="53585F"/>
                </a:solidFill>
                <a:cs typeface="League Gothic" charset="0"/>
              </a:rPr>
              <a:t>Marketing</a:t>
            </a:r>
          </a:p>
        </p:txBody>
      </p:sp>
      <p:sp>
        <p:nvSpPr>
          <p:cNvPr id="5127" name="Line 7"/>
          <p:cNvSpPr>
            <a:spLocks noChangeShapeType="1"/>
          </p:cNvSpPr>
          <p:nvPr/>
        </p:nvSpPr>
        <p:spPr bwMode="auto">
          <a:xfrm>
            <a:off x="2751709" y="2966666"/>
            <a:ext cx="18815050" cy="0"/>
          </a:xfrm>
          <a:prstGeom prst="line">
            <a:avLst/>
          </a:prstGeom>
          <a:noFill/>
          <a:ln w="25400" cap="flat" cmpd="sng">
            <a:solidFill>
              <a:srgbClr val="DCDEE0"/>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5600">
              <a:effectLst>
                <a:outerShdw blurRad="38100" dist="38100" dir="2700000" algn="tl">
                  <a:srgbClr val="DDDDDD"/>
                </a:outerShdw>
              </a:effectLst>
              <a:latin typeface="Gill Sans" charset="0"/>
              <a:cs typeface="Gill Sans" charset="0"/>
              <a:sym typeface="Gill Sans" charset="0"/>
            </a:endParaRPr>
          </a:p>
        </p:txBody>
      </p:sp>
      <p:sp>
        <p:nvSpPr>
          <p:cNvPr id="5131" name="AutoShape 11"/>
          <p:cNvSpPr>
            <a:spLocks/>
          </p:cNvSpPr>
          <p:nvPr/>
        </p:nvSpPr>
        <p:spPr bwMode="auto">
          <a:xfrm>
            <a:off x="2700909" y="1485528"/>
            <a:ext cx="157163" cy="128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solidFill>
            <a:srgbClr val="00A7E1"/>
          </a:solidFill>
          <a:ln>
            <a:noFill/>
          </a:ln>
          <a:effectLst/>
        </p:spPr>
        <p:txBody>
          <a:bodyPr lIns="0" tIns="0" rIns="0" bIns="0" anchor="ctr"/>
          <a:lstStyle/>
          <a:p>
            <a:pPr>
              <a:defRPr/>
            </a:pPr>
            <a:endParaRPr lang="es-ES" sz="5600">
              <a:solidFill>
                <a:srgbClr val="00A7E1"/>
              </a:solidFill>
              <a:effectLst>
                <a:outerShdw blurRad="38100" dist="38100" dir="2700000" algn="tl">
                  <a:srgbClr val="000000"/>
                </a:outerShdw>
              </a:effectLst>
              <a:latin typeface="Gill Sans" charset="0"/>
              <a:cs typeface="Gill Sans" charset="0"/>
              <a:sym typeface="Gill Sans" charset="0"/>
            </a:endParaRPr>
          </a:p>
        </p:txBody>
      </p:sp>
      <p:pic>
        <p:nvPicPr>
          <p:cNvPr id="12" name="Picture 11" descr="AirMD-Logo-800.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0734768" y="593304"/>
            <a:ext cx="2736304" cy="792088"/>
          </a:xfrm>
          <a:prstGeom prst="rect">
            <a:avLst/>
          </a:prstGeom>
        </p:spPr>
      </p:pic>
      <p:sp>
        <p:nvSpPr>
          <p:cNvPr id="7" name="Rectangle 3"/>
          <p:cNvSpPr>
            <a:spLocks noGrp="1"/>
          </p:cNvSpPr>
          <p:nvPr>
            <p:ph type="sldNum" sz="quarter" idx="4"/>
          </p:nvPr>
        </p:nvSpPr>
        <p:spPr bwMode="auto">
          <a:xfrm>
            <a:off x="20904968" y="12618640"/>
            <a:ext cx="874067" cy="36004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defRPr sz="2400" smtClean="0">
                <a:solidFill>
                  <a:srgbClr val="505150"/>
                </a:solidFill>
                <a:cs typeface="League Gothic" charset="0"/>
              </a:defRPr>
            </a:lvl1pPr>
          </a:lstStyle>
          <a:p>
            <a:pPr>
              <a:defRPr/>
            </a:pPr>
            <a:fld id="{545F1FC0-D7D5-4F49-8AA1-9CEE090603F7}" type="slidenum">
              <a:rPr lang="es-ES" sz="2000">
                <a:solidFill>
                  <a:srgbClr val="FFFFFF"/>
                </a:solidFill>
                <a:latin typeface="Lato"/>
                <a:cs typeface="Lato"/>
              </a:rPr>
              <a:pPr>
                <a:defRPr/>
              </a:pPr>
              <a:t>19</a:t>
            </a:fld>
            <a:endParaRPr lang="es-ES" sz="2000">
              <a:solidFill>
                <a:srgbClr val="FFFFFF"/>
              </a:solidFill>
              <a:latin typeface="Lato"/>
              <a:cs typeface="Lato"/>
            </a:endParaRPr>
          </a:p>
        </p:txBody>
      </p:sp>
      <p:sp>
        <p:nvSpPr>
          <p:cNvPr id="8" name="Rectangle 7"/>
          <p:cNvSpPr/>
          <p:nvPr/>
        </p:nvSpPr>
        <p:spPr>
          <a:xfrm>
            <a:off x="13272120" y="5273824"/>
            <a:ext cx="8400256" cy="3663823"/>
          </a:xfrm>
          <a:prstGeom prst="rect">
            <a:avLst/>
          </a:prstGeom>
        </p:spPr>
        <p:txBody>
          <a:bodyPr wrap="square">
            <a:spAutoFit/>
          </a:bodyPr>
          <a:lstStyle/>
          <a:p>
            <a:pPr algn="l">
              <a:lnSpc>
                <a:spcPct val="120000"/>
              </a:lnSpc>
            </a:pPr>
            <a:r>
              <a:rPr lang="en-US" sz="2800" dirty="0">
                <a:solidFill>
                  <a:srgbClr val="505150"/>
                </a:solidFill>
                <a:latin typeface="Lato"/>
                <a:cs typeface="Lato"/>
              </a:rPr>
              <a:t>It is recommended to spend a minimum of $400 per month on local advertising and marketing, primarily SEO, social media, and networking to groups in key strategic industries. </a:t>
            </a:r>
          </a:p>
          <a:p>
            <a:pPr algn="l">
              <a:lnSpc>
                <a:spcPct val="120000"/>
              </a:lnSpc>
            </a:pPr>
            <a:endParaRPr lang="en-US" sz="2800" dirty="0">
              <a:solidFill>
                <a:srgbClr val="505150"/>
              </a:solidFill>
              <a:latin typeface="Lato"/>
              <a:cs typeface="Lato"/>
            </a:endParaRPr>
          </a:p>
          <a:p>
            <a:pPr algn="l">
              <a:lnSpc>
                <a:spcPct val="120000"/>
              </a:lnSpc>
            </a:pPr>
            <a:r>
              <a:rPr lang="en-US" sz="2800" dirty="0">
                <a:solidFill>
                  <a:srgbClr val="505150"/>
                </a:solidFill>
                <a:latin typeface="Lato"/>
                <a:cs typeface="Lato"/>
              </a:rPr>
              <a:t>Success is directly related to the amount of time devoted to marketing and advertising the business. </a:t>
            </a:r>
          </a:p>
        </p:txBody>
      </p:sp>
      <p:pic>
        <p:nvPicPr>
          <p:cNvPr id="2" name="Picture 1" descr="iStock-828574186.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614936" y="4049688"/>
            <a:ext cx="9937104" cy="6624736"/>
          </a:xfrm>
          <a:prstGeom prst="rect">
            <a:avLst/>
          </a:prstGeom>
        </p:spPr>
      </p:pic>
    </p:spTree>
    <p:extLst>
      <p:ext uri="{BB962C8B-B14F-4D97-AF65-F5344CB8AC3E}">
        <p14:creationId xmlns:p14="http://schemas.microsoft.com/office/powerpoint/2010/main" val="135167882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5131"/>
                                        </p:tgtEl>
                                        <p:attrNameLst>
                                          <p:attrName>style.visibility</p:attrName>
                                        </p:attrNameLst>
                                      </p:cBhvr>
                                      <p:to>
                                        <p:strVal val="visible"/>
                                      </p:to>
                                    </p:set>
                                    <p:animEffect transition="in" filter="dissolve">
                                      <p:cBhvr>
                                        <p:cTn id="7" dur="500"/>
                                        <p:tgtEl>
                                          <p:spTgt spid="5131"/>
                                        </p:tgtEl>
                                      </p:cBhvr>
                                    </p:animEffect>
                                  </p:childTnLst>
                                </p:cTn>
                              </p:par>
                            </p:childTnLst>
                          </p:cTn>
                        </p:par>
                        <p:par>
                          <p:cTn id="8" fill="hold" nodeType="afterGroup">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5126"/>
                                        </p:tgtEl>
                                        <p:attrNameLst>
                                          <p:attrName>style.visibility</p:attrName>
                                        </p:attrNameLst>
                                      </p:cBhvr>
                                      <p:to>
                                        <p:strVal val="visible"/>
                                      </p:to>
                                    </p:set>
                                    <p:anim calcmode="lin" valueType="num">
                                      <p:cBhvr additive="base">
                                        <p:cTn id="11" dur="500" fill="hold"/>
                                        <p:tgtEl>
                                          <p:spTgt spid="5126"/>
                                        </p:tgtEl>
                                        <p:attrNameLst>
                                          <p:attrName>ppt_x</p:attrName>
                                        </p:attrNameLst>
                                      </p:cBhvr>
                                      <p:tavLst>
                                        <p:tav tm="0">
                                          <p:val>
                                            <p:strVal val="1+#ppt_w/2"/>
                                          </p:val>
                                        </p:tav>
                                        <p:tav tm="100000">
                                          <p:val>
                                            <p:strVal val="#ppt_x"/>
                                          </p:val>
                                        </p:tav>
                                      </p:tavLst>
                                    </p:anim>
                                    <p:anim calcmode="lin" valueType="num">
                                      <p:cBhvr additive="base">
                                        <p:cTn id="12" dur="500" fill="hold"/>
                                        <p:tgtEl>
                                          <p:spTgt spid="5126"/>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22" presetClass="entr" presetSubtype="8" fill="hold" nodeType="afterEffect">
                                  <p:stCondLst>
                                    <p:cond delay="0"/>
                                  </p:stCondLst>
                                  <p:childTnLst>
                                    <p:set>
                                      <p:cBhvr>
                                        <p:cTn id="15" dur="1" fill="hold">
                                          <p:stCondLst>
                                            <p:cond delay="0"/>
                                          </p:stCondLst>
                                        </p:cTn>
                                        <p:tgtEl>
                                          <p:spTgt spid="5127"/>
                                        </p:tgtEl>
                                        <p:attrNameLst>
                                          <p:attrName>style.visibility</p:attrName>
                                        </p:attrNameLst>
                                      </p:cBhvr>
                                      <p:to>
                                        <p:strVal val="visible"/>
                                      </p:to>
                                    </p:set>
                                    <p:animEffect transition="in" filter="wipe(left)">
                                      <p:cBhvr>
                                        <p:cTn id="16" dur="500"/>
                                        <p:tgtEl>
                                          <p:spTgt spid="5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6"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AutoShape 1"/>
          <p:cNvSpPr>
            <a:spLocks/>
          </p:cNvSpPr>
          <p:nvPr/>
        </p:nvSpPr>
        <p:spPr bwMode="auto">
          <a:xfrm>
            <a:off x="2902968" y="1385392"/>
            <a:ext cx="12474575" cy="838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algn="l">
              <a:defRPr/>
            </a:pPr>
            <a:r>
              <a:rPr lang="es-ES" sz="5000" dirty="0">
                <a:solidFill>
                  <a:srgbClr val="53585F"/>
                </a:solidFill>
                <a:cs typeface="League Gothic" charset="0"/>
              </a:rPr>
              <a:t>Contact Us</a:t>
            </a:r>
          </a:p>
        </p:txBody>
      </p:sp>
      <p:sp>
        <p:nvSpPr>
          <p:cNvPr id="9218" name="Line 2"/>
          <p:cNvSpPr>
            <a:spLocks noChangeShapeType="1"/>
          </p:cNvSpPr>
          <p:nvPr/>
        </p:nvSpPr>
        <p:spPr bwMode="auto">
          <a:xfrm>
            <a:off x="2675955" y="2753817"/>
            <a:ext cx="18815050" cy="0"/>
          </a:xfrm>
          <a:prstGeom prst="line">
            <a:avLst/>
          </a:prstGeom>
          <a:noFill/>
          <a:ln w="25400" cap="flat" cmpd="sng">
            <a:solidFill>
              <a:srgbClr val="DCDEE0"/>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5600">
              <a:effectLst>
                <a:outerShdw blurRad="38100" dist="38100" dir="2700000" algn="tl">
                  <a:srgbClr val="DDDDDD"/>
                </a:outerShdw>
              </a:effectLst>
              <a:latin typeface="Gill Sans" charset="0"/>
              <a:cs typeface="Gill Sans" charset="0"/>
              <a:sym typeface="Gill Sans" charset="0"/>
            </a:endParaRPr>
          </a:p>
        </p:txBody>
      </p:sp>
      <p:sp>
        <p:nvSpPr>
          <p:cNvPr id="9219" name="AutoShape 3"/>
          <p:cNvSpPr>
            <a:spLocks/>
          </p:cNvSpPr>
          <p:nvPr/>
        </p:nvSpPr>
        <p:spPr bwMode="auto">
          <a:xfrm>
            <a:off x="2936305" y="2110879"/>
            <a:ext cx="7780338" cy="279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gn="just" defTabSz="647700">
              <a:lnSpc>
                <a:spcPct val="120000"/>
              </a:lnSpc>
              <a:spcBef>
                <a:spcPts val="1700"/>
              </a:spcBef>
              <a:defRPr/>
            </a:pPr>
            <a:r>
              <a:rPr lang="es-ES" sz="2400" b="1" dirty="0" err="1">
                <a:solidFill>
                  <a:srgbClr val="838383"/>
                </a:solidFill>
                <a:latin typeface="Lato" charset="0"/>
                <a:cs typeface="Lato" charset="0"/>
                <a:sym typeface="Lato" charset="0"/>
              </a:rPr>
              <a:t>Have</a:t>
            </a:r>
            <a:r>
              <a:rPr lang="es-ES" sz="2400" b="1" dirty="0">
                <a:solidFill>
                  <a:srgbClr val="838383"/>
                </a:solidFill>
                <a:latin typeface="Lato" charset="0"/>
                <a:cs typeface="Lato" charset="0"/>
                <a:sym typeface="Lato" charset="0"/>
              </a:rPr>
              <a:t> </a:t>
            </a:r>
            <a:r>
              <a:rPr lang="es-ES" sz="2400" b="1" dirty="0" err="1">
                <a:solidFill>
                  <a:srgbClr val="838383"/>
                </a:solidFill>
                <a:latin typeface="Lato" charset="0"/>
                <a:cs typeface="Lato" charset="0"/>
                <a:sym typeface="Lato" charset="0"/>
              </a:rPr>
              <a:t>questions</a:t>
            </a:r>
            <a:r>
              <a:rPr lang="es-ES" sz="2400" b="1" dirty="0">
                <a:solidFill>
                  <a:srgbClr val="838383"/>
                </a:solidFill>
                <a:latin typeface="Lato" charset="0"/>
                <a:cs typeface="Lato" charset="0"/>
                <a:sym typeface="Lato" charset="0"/>
              </a:rPr>
              <a:t>? </a:t>
            </a:r>
            <a:r>
              <a:rPr lang="es-ES" sz="2400" b="1" dirty="0" err="1">
                <a:solidFill>
                  <a:srgbClr val="838383"/>
                </a:solidFill>
                <a:latin typeface="Lato" charset="0"/>
                <a:cs typeface="Lato" charset="0"/>
                <a:sym typeface="Lato" charset="0"/>
              </a:rPr>
              <a:t>Reach</a:t>
            </a:r>
            <a:r>
              <a:rPr lang="es-ES" sz="2400" b="1" dirty="0">
                <a:solidFill>
                  <a:srgbClr val="838383"/>
                </a:solidFill>
                <a:latin typeface="Lato" charset="0"/>
                <a:cs typeface="Lato" charset="0"/>
                <a:sym typeface="Lato" charset="0"/>
              </a:rPr>
              <a:t> </a:t>
            </a:r>
            <a:r>
              <a:rPr lang="es-ES" sz="2400" b="1" dirty="0" err="1">
                <a:solidFill>
                  <a:srgbClr val="838383"/>
                </a:solidFill>
                <a:latin typeface="Lato" charset="0"/>
                <a:cs typeface="Lato" charset="0"/>
                <a:sym typeface="Lato" charset="0"/>
              </a:rPr>
              <a:t>out</a:t>
            </a:r>
            <a:r>
              <a:rPr lang="es-ES" sz="2400" b="1" dirty="0">
                <a:solidFill>
                  <a:srgbClr val="838383"/>
                </a:solidFill>
                <a:latin typeface="Lato" charset="0"/>
                <a:cs typeface="Lato" charset="0"/>
                <a:sym typeface="Lato" charset="0"/>
              </a:rPr>
              <a:t> to </a:t>
            </a:r>
            <a:r>
              <a:rPr lang="es-ES" sz="2400" b="1" dirty="0" err="1">
                <a:solidFill>
                  <a:srgbClr val="838383"/>
                </a:solidFill>
                <a:latin typeface="Lato" charset="0"/>
                <a:cs typeface="Lato" charset="0"/>
                <a:sym typeface="Lato" charset="0"/>
              </a:rPr>
              <a:t>us</a:t>
            </a:r>
            <a:r>
              <a:rPr lang="es-ES" sz="2400" b="1" dirty="0">
                <a:solidFill>
                  <a:srgbClr val="838383"/>
                </a:solidFill>
                <a:latin typeface="Lato" charset="0"/>
                <a:cs typeface="Lato" charset="0"/>
                <a:sym typeface="Lato" charset="0"/>
              </a:rPr>
              <a:t> </a:t>
            </a:r>
            <a:r>
              <a:rPr lang="es-ES" sz="2400" b="1" dirty="0" err="1">
                <a:solidFill>
                  <a:srgbClr val="838383"/>
                </a:solidFill>
                <a:latin typeface="Lato" charset="0"/>
                <a:cs typeface="Lato" charset="0"/>
                <a:sym typeface="Lato" charset="0"/>
              </a:rPr>
              <a:t>today</a:t>
            </a:r>
            <a:endParaRPr lang="es-ES" sz="2400" b="1" dirty="0">
              <a:solidFill>
                <a:srgbClr val="838383"/>
              </a:solidFill>
              <a:latin typeface="Lato" charset="0"/>
              <a:cs typeface="Lato" charset="0"/>
              <a:sym typeface="Lato" charset="0"/>
            </a:endParaRPr>
          </a:p>
        </p:txBody>
      </p:sp>
      <p:sp>
        <p:nvSpPr>
          <p:cNvPr id="9220" name="AutoShape 4"/>
          <p:cNvSpPr>
            <a:spLocks/>
          </p:cNvSpPr>
          <p:nvPr/>
        </p:nvSpPr>
        <p:spPr bwMode="auto">
          <a:xfrm>
            <a:off x="2625155" y="1271092"/>
            <a:ext cx="157163" cy="1285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solidFill>
            <a:srgbClr val="00A7E1"/>
          </a:solidFill>
          <a:ln>
            <a:noFill/>
          </a:ln>
          <a:effectLst/>
        </p:spPr>
        <p:txBody>
          <a:bodyPr lIns="0" tIns="0" rIns="0" bIns="0" anchor="ctr"/>
          <a:lstStyle/>
          <a:p>
            <a:pPr>
              <a:defRPr/>
            </a:pPr>
            <a:endParaRPr lang="es-ES" sz="5600">
              <a:effectLst>
                <a:outerShdw blurRad="38100" dist="38100" dir="2700000" algn="tl">
                  <a:srgbClr val="000000"/>
                </a:outerShdw>
              </a:effectLst>
              <a:latin typeface="Gill Sans" charset="0"/>
              <a:cs typeface="Gill Sans" charset="0"/>
              <a:sym typeface="Gill Sans" charset="0"/>
            </a:endParaRPr>
          </a:p>
        </p:txBody>
      </p:sp>
      <p:sp>
        <p:nvSpPr>
          <p:cNvPr id="15" name="AutoShape 6"/>
          <p:cNvSpPr>
            <a:spLocks/>
          </p:cNvSpPr>
          <p:nvPr/>
        </p:nvSpPr>
        <p:spPr bwMode="auto">
          <a:xfrm>
            <a:off x="2614936" y="3410272"/>
            <a:ext cx="19481552" cy="265564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numCol="2" spcCol="540000"/>
          <a:lstStyle/>
          <a:p>
            <a:pPr algn="just" defTabSz="647700">
              <a:lnSpc>
                <a:spcPct val="50000"/>
              </a:lnSpc>
              <a:spcBef>
                <a:spcPts val="3000"/>
              </a:spcBef>
              <a:defRPr/>
            </a:pPr>
            <a:endParaRPr lang="es-ES" sz="2400" dirty="0" err="1">
              <a:solidFill>
                <a:srgbClr val="838383"/>
              </a:solidFill>
              <a:latin typeface="Lato" charset="0"/>
              <a:cs typeface="Lato" charset="0"/>
              <a:sym typeface="Lato" charset="0"/>
            </a:endParaRPr>
          </a:p>
          <a:p>
            <a:pPr algn="just" defTabSz="647700">
              <a:lnSpc>
                <a:spcPct val="50000"/>
              </a:lnSpc>
              <a:spcBef>
                <a:spcPts val="3000"/>
              </a:spcBef>
              <a:defRPr/>
            </a:pPr>
            <a:r>
              <a:rPr lang="es-ES" sz="2400" dirty="0">
                <a:solidFill>
                  <a:srgbClr val="838383"/>
                </a:solidFill>
                <a:latin typeface="Lato" charset="0"/>
                <a:cs typeface="Lato" charset="0"/>
                <a:sym typeface="Lato" charset="0"/>
              </a:rPr>
              <a:t>AirMD, LLC. </a:t>
            </a:r>
          </a:p>
          <a:p>
            <a:pPr algn="just" defTabSz="647700">
              <a:lnSpc>
                <a:spcPct val="50000"/>
              </a:lnSpc>
              <a:spcBef>
                <a:spcPts val="3000"/>
              </a:spcBef>
              <a:defRPr/>
            </a:pPr>
            <a:r>
              <a:rPr lang="es-ES" sz="2400" dirty="0" err="1">
                <a:solidFill>
                  <a:srgbClr val="838383"/>
                </a:solidFill>
                <a:latin typeface="Lato" charset="0"/>
                <a:cs typeface="Lato" charset="0"/>
                <a:sym typeface="Lato" charset="0"/>
              </a:rPr>
              <a:t>7700 Congress Ave</a:t>
            </a:r>
          </a:p>
          <a:p>
            <a:pPr algn="just" defTabSz="647700">
              <a:lnSpc>
                <a:spcPct val="50000"/>
              </a:lnSpc>
              <a:spcBef>
                <a:spcPts val="3000"/>
              </a:spcBef>
              <a:defRPr/>
            </a:pPr>
            <a:r>
              <a:rPr lang="es-ES" sz="2400" dirty="0" err="1">
                <a:solidFill>
                  <a:srgbClr val="838383"/>
                </a:solidFill>
                <a:latin typeface="Lato" charset="0"/>
                <a:cs typeface="Lato" charset="0"/>
                <a:sym typeface="Lato" charset="0"/>
              </a:rPr>
              <a:t>Suite 1119</a:t>
            </a:r>
          </a:p>
          <a:p>
            <a:pPr algn="just" defTabSz="647700">
              <a:lnSpc>
                <a:spcPct val="50000"/>
              </a:lnSpc>
              <a:spcBef>
                <a:spcPts val="3000"/>
              </a:spcBef>
              <a:defRPr/>
            </a:pPr>
            <a:r>
              <a:rPr lang="es-ES" sz="2400" dirty="0" err="1">
                <a:solidFill>
                  <a:srgbClr val="838383"/>
                </a:solidFill>
                <a:latin typeface="Lato" charset="0"/>
                <a:cs typeface="Lato" charset="0"/>
                <a:sym typeface="Lato" charset="0"/>
              </a:rPr>
              <a:t>Boca Raton, FL 33487</a:t>
            </a:r>
          </a:p>
          <a:p>
            <a:pPr algn="just" defTabSz="647700">
              <a:lnSpc>
                <a:spcPct val="50000"/>
              </a:lnSpc>
              <a:spcBef>
                <a:spcPts val="3000"/>
              </a:spcBef>
              <a:defRPr/>
            </a:pPr>
            <a:endParaRPr lang="es-ES" sz="2400" dirty="0" err="1">
              <a:solidFill>
                <a:srgbClr val="838383"/>
              </a:solidFill>
              <a:latin typeface="Lato" charset="0"/>
              <a:cs typeface="Lato" charset="0"/>
              <a:sym typeface="Lato" charset="0"/>
            </a:endParaRPr>
          </a:p>
        </p:txBody>
      </p:sp>
      <p:pic>
        <p:nvPicPr>
          <p:cNvPr id="8" name="Picture 7" descr="AirMD-Logo-800.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0734768" y="593304"/>
            <a:ext cx="2736304" cy="792088"/>
          </a:xfrm>
          <a:prstGeom prst="rect">
            <a:avLst/>
          </a:prstGeom>
        </p:spPr>
      </p:pic>
      <p:pic>
        <p:nvPicPr>
          <p:cNvPr id="2" name="Picture 1" descr="Screen Shot 2017-10-12 at 3.23.42 PM.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2624048" y="5417840"/>
            <a:ext cx="1409700" cy="596900"/>
          </a:xfrm>
          <a:prstGeom prst="rect">
            <a:avLst/>
          </a:prstGeom>
        </p:spPr>
      </p:pic>
      <p:pic>
        <p:nvPicPr>
          <p:cNvPr id="3" name="Picture 2" descr="shutterstock_264466157.jpg"/>
          <p:cNvPicPr>
            <a:picLocks noChangeAspect="1"/>
          </p:cNvPicPr>
          <p:nvPr/>
        </p:nvPicPr>
        <p:blipFill rotWithShape="1">
          <a:blip r:embed="rId4" cstate="print">
            <a:extLst>
              <a:ext uri="{28A0092B-C50C-407E-A947-70E740481C1C}">
                <a14:useLocalDpi xmlns:a14="http://schemas.microsoft.com/office/drawing/2010/main"/>
              </a:ext>
            </a:extLst>
          </a:blip>
          <a:srcRect l="-103"/>
          <a:stretch/>
        </p:blipFill>
        <p:spPr>
          <a:xfrm>
            <a:off x="2614936" y="6569968"/>
            <a:ext cx="18650072" cy="5270769"/>
          </a:xfrm>
          <a:prstGeom prst="rect">
            <a:avLst/>
          </a:prstGeom>
        </p:spPr>
      </p:pic>
      <p:sp>
        <p:nvSpPr>
          <p:cNvPr id="11" name="Rectangle 3"/>
          <p:cNvSpPr>
            <a:spLocks noGrp="1"/>
          </p:cNvSpPr>
          <p:nvPr>
            <p:ph type="sldNum" sz="quarter" idx="4"/>
          </p:nvPr>
        </p:nvSpPr>
        <p:spPr bwMode="auto">
          <a:xfrm>
            <a:off x="20904968" y="12618640"/>
            <a:ext cx="874067" cy="36004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defRPr sz="2400" smtClean="0">
                <a:solidFill>
                  <a:srgbClr val="505150"/>
                </a:solidFill>
                <a:cs typeface="League Gothic" charset="0"/>
              </a:defRPr>
            </a:lvl1pPr>
          </a:lstStyle>
          <a:p>
            <a:pPr>
              <a:defRPr/>
            </a:pPr>
            <a:fld id="{545F1FC0-D7D5-4F49-8AA1-9CEE090603F7}" type="slidenum">
              <a:rPr lang="es-ES" sz="2000">
                <a:solidFill>
                  <a:srgbClr val="FFFFFF"/>
                </a:solidFill>
                <a:latin typeface="Lato"/>
                <a:cs typeface="Lato"/>
              </a:rPr>
              <a:pPr>
                <a:defRPr/>
              </a:pPr>
              <a:t>20</a:t>
            </a:fld>
            <a:endParaRPr lang="es-ES" sz="2000">
              <a:solidFill>
                <a:srgbClr val="FFFFFF"/>
              </a:solidFill>
              <a:latin typeface="Lato"/>
              <a:cs typeface="Lato"/>
            </a:endParaRPr>
          </a:p>
        </p:txBody>
      </p:sp>
    </p:spTree>
    <p:extLst>
      <p:ext uri="{BB962C8B-B14F-4D97-AF65-F5344CB8AC3E}">
        <p14:creationId xmlns:p14="http://schemas.microsoft.com/office/powerpoint/2010/main" val="154103219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9220"/>
                                        </p:tgtEl>
                                        <p:attrNameLst>
                                          <p:attrName>style.visibility</p:attrName>
                                        </p:attrNameLst>
                                      </p:cBhvr>
                                      <p:to>
                                        <p:strVal val="visible"/>
                                      </p:to>
                                    </p:set>
                                    <p:animEffect transition="in" filter="dissolve">
                                      <p:cBhvr>
                                        <p:cTn id="7" dur="500"/>
                                        <p:tgtEl>
                                          <p:spTgt spid="9220"/>
                                        </p:tgtEl>
                                      </p:cBhvr>
                                    </p:animEffect>
                                  </p:childTnLst>
                                </p:cTn>
                              </p:par>
                            </p:childTnLst>
                          </p:cTn>
                        </p:par>
                        <p:par>
                          <p:cTn id="8" fill="hold" nodeType="afterGroup">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9217"/>
                                        </p:tgtEl>
                                        <p:attrNameLst>
                                          <p:attrName>style.visibility</p:attrName>
                                        </p:attrNameLst>
                                      </p:cBhvr>
                                      <p:to>
                                        <p:strVal val="visible"/>
                                      </p:to>
                                    </p:set>
                                    <p:anim calcmode="lin" valueType="num">
                                      <p:cBhvr additive="base">
                                        <p:cTn id="11" dur="500" fill="hold"/>
                                        <p:tgtEl>
                                          <p:spTgt spid="9217"/>
                                        </p:tgtEl>
                                        <p:attrNameLst>
                                          <p:attrName>ppt_x</p:attrName>
                                        </p:attrNameLst>
                                      </p:cBhvr>
                                      <p:tavLst>
                                        <p:tav tm="0">
                                          <p:val>
                                            <p:strVal val="1+#ppt_w/2"/>
                                          </p:val>
                                        </p:tav>
                                        <p:tav tm="100000">
                                          <p:val>
                                            <p:strVal val="#ppt_x"/>
                                          </p:val>
                                        </p:tav>
                                      </p:tavLst>
                                    </p:anim>
                                    <p:anim calcmode="lin" valueType="num">
                                      <p:cBhvr additive="base">
                                        <p:cTn id="12" dur="500" fill="hold"/>
                                        <p:tgtEl>
                                          <p:spTgt spid="9217"/>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9219"/>
                                        </p:tgtEl>
                                        <p:attrNameLst>
                                          <p:attrName>style.visibility</p:attrName>
                                        </p:attrNameLst>
                                      </p:cBhvr>
                                      <p:to>
                                        <p:strVal val="visible"/>
                                      </p:to>
                                    </p:set>
                                    <p:anim calcmode="lin" valueType="num">
                                      <p:cBhvr additive="base">
                                        <p:cTn id="16" dur="500" fill="hold"/>
                                        <p:tgtEl>
                                          <p:spTgt spid="9219"/>
                                        </p:tgtEl>
                                        <p:attrNameLst>
                                          <p:attrName>ppt_x</p:attrName>
                                        </p:attrNameLst>
                                      </p:cBhvr>
                                      <p:tavLst>
                                        <p:tav tm="0">
                                          <p:val>
                                            <p:strVal val="1+#ppt_w/2"/>
                                          </p:val>
                                        </p:tav>
                                        <p:tav tm="100000">
                                          <p:val>
                                            <p:strVal val="#ppt_x"/>
                                          </p:val>
                                        </p:tav>
                                      </p:tavLst>
                                    </p:anim>
                                    <p:anim calcmode="lin" valueType="num">
                                      <p:cBhvr additive="base">
                                        <p:cTn id="17" dur="500" fill="hold"/>
                                        <p:tgtEl>
                                          <p:spTgt spid="9219"/>
                                        </p:tgtEl>
                                        <p:attrNameLst>
                                          <p:attrName>ppt_y</p:attrName>
                                        </p:attrNameLst>
                                      </p:cBhvr>
                                      <p:tavLst>
                                        <p:tav tm="0">
                                          <p:val>
                                            <p:strVal val="#ppt_y"/>
                                          </p:val>
                                        </p:tav>
                                        <p:tav tm="100000">
                                          <p:val>
                                            <p:strVal val="#ppt_y"/>
                                          </p:val>
                                        </p:tav>
                                      </p:tavLst>
                                    </p:anim>
                                  </p:childTnLst>
                                </p:cTn>
                              </p:par>
                            </p:childTnLst>
                          </p:cTn>
                        </p:par>
                        <p:par>
                          <p:cTn id="18" fill="hold" nodeType="afterGroup">
                            <p:stCondLst>
                              <p:cond delay="1500"/>
                            </p:stCondLst>
                            <p:childTnLst>
                              <p:par>
                                <p:cTn id="19" presetID="22" presetClass="entr" presetSubtype="8" fill="hold" nodeType="afterEffect">
                                  <p:stCondLst>
                                    <p:cond delay="0"/>
                                  </p:stCondLst>
                                  <p:childTnLst>
                                    <p:set>
                                      <p:cBhvr>
                                        <p:cTn id="20" dur="1" fill="hold">
                                          <p:stCondLst>
                                            <p:cond delay="0"/>
                                          </p:stCondLst>
                                        </p:cTn>
                                        <p:tgtEl>
                                          <p:spTgt spid="9218"/>
                                        </p:tgtEl>
                                        <p:attrNameLst>
                                          <p:attrName>style.visibility</p:attrName>
                                        </p:attrNameLst>
                                      </p:cBhvr>
                                      <p:to>
                                        <p:strVal val="visible"/>
                                      </p:to>
                                    </p:set>
                                    <p:animEffect transition="in" filter="wipe(left)">
                                      <p:cBhvr>
                                        <p:cTn id="21" dur="500"/>
                                        <p:tgtEl>
                                          <p:spTgt spid="9218"/>
                                        </p:tgtEl>
                                      </p:cBhvr>
                                    </p:animEffect>
                                  </p:childTnLst>
                                </p:cTn>
                              </p:par>
                            </p:childTnLst>
                          </p:cTn>
                        </p:par>
                        <p:par>
                          <p:cTn id="22" fill="hold">
                            <p:stCondLst>
                              <p:cond delay="2000"/>
                            </p:stCondLst>
                            <p:childTnLst>
                              <p:par>
                                <p:cTn id="23" presetID="2" presetClass="entr" presetSubtype="8"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0-#ppt_w/2"/>
                                          </p:val>
                                        </p:tav>
                                        <p:tav tm="100000">
                                          <p:val>
                                            <p:strVal val="#ppt_x"/>
                                          </p:val>
                                        </p:tav>
                                      </p:tavLst>
                                    </p:anim>
                                    <p:anim calcmode="lin" valueType="num">
                                      <p:cBhvr additive="base">
                                        <p:cTn id="26"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7" grpId="0" autoUpdateAnimBg="0"/>
      <p:bldP spid="9219"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Rectangle 1"/>
          <p:cNvSpPr/>
          <p:nvPr/>
        </p:nvSpPr>
        <p:spPr bwMode="auto">
          <a:xfrm>
            <a:off x="5855296" y="3761656"/>
            <a:ext cx="11665296" cy="7272808"/>
          </a:xfrm>
          <a:prstGeom prst="rect">
            <a:avLst/>
          </a:prstGeom>
          <a:solidFill>
            <a:schemeClr val="bg1">
              <a:alpha val="63000"/>
            </a:schemeClr>
          </a:solidFill>
          <a:ln w="25400" cap="flat" cmpd="sng" algn="ctr">
            <a:noFill/>
            <a:prstDash val="solid"/>
            <a:miter lim="0"/>
            <a:headEnd type="none" w="med" len="med"/>
            <a:tailEnd type="none" w="med" len="med"/>
          </a:ln>
          <a:effectLst/>
        </p:spPr>
        <p:txBody>
          <a:bodyPr vert="horz" wrap="square" lIns="50800" tIns="50800" rIns="50800" bIns="50800" numCol="1" rtlCol="0" anchor="ctr" anchorCtr="0" compatLnSpc="1">
            <a:prstTxWarp prst="textNoShape">
              <a:avLst/>
            </a:prstTxWarp>
          </a:bodyPr>
          <a:lstStyle/>
          <a:p>
            <a:pPr marL="342900" marR="0" indent="0" algn="ctr" defTabSz="825500" rtl="0" eaLnBrk="1" fontAlgn="base" latinLnBrk="0" hangingPunct="0">
              <a:lnSpc>
                <a:spcPct val="100000"/>
              </a:lnSpc>
              <a:spcBef>
                <a:spcPct val="0"/>
              </a:spcBef>
              <a:spcAft>
                <a:spcPct val="0"/>
              </a:spcAft>
              <a:buClrTx/>
              <a:buSzTx/>
              <a:buFontTx/>
              <a:buNone/>
              <a:tabLst/>
            </a:pPr>
            <a:endParaRPr kumimoji="0" lang="en-US" sz="8000" b="0" i="0" u="none" strike="noStrike" cap="none" normalizeH="0" baseline="0">
              <a:ln>
                <a:noFill/>
              </a:ln>
              <a:solidFill>
                <a:srgbClr val="FFFFFF"/>
              </a:solidFill>
              <a:effectLst/>
              <a:latin typeface="League Gothic" charset="0"/>
              <a:ea typeface="ＭＳ Ｐゴシック" charset="0"/>
              <a:cs typeface="League Gothic" charset="0"/>
              <a:sym typeface="League Gothic" charset="0"/>
            </a:endParaRPr>
          </a:p>
        </p:txBody>
      </p:sp>
      <p:sp>
        <p:nvSpPr>
          <p:cNvPr id="3" name="AutoShape 3"/>
          <p:cNvSpPr>
            <a:spLocks/>
          </p:cNvSpPr>
          <p:nvPr/>
        </p:nvSpPr>
        <p:spPr bwMode="auto">
          <a:xfrm>
            <a:off x="7011169" y="7940675"/>
            <a:ext cx="9353550" cy="6143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defTabSz="647700">
              <a:lnSpc>
                <a:spcPct val="120000"/>
              </a:lnSpc>
              <a:spcBef>
                <a:spcPts val="1700"/>
              </a:spcBef>
              <a:defRPr/>
            </a:pPr>
            <a:endParaRPr lang="es-ES" sz="4400" dirty="0">
              <a:solidFill>
                <a:srgbClr val="6D6E70"/>
              </a:solidFill>
              <a:cs typeface="League Gothic" charset="0"/>
            </a:endParaRPr>
          </a:p>
        </p:txBody>
      </p:sp>
      <p:sp>
        <p:nvSpPr>
          <p:cNvPr id="4" name="Line 4"/>
          <p:cNvSpPr>
            <a:spLocks noChangeShapeType="1"/>
          </p:cNvSpPr>
          <p:nvPr/>
        </p:nvSpPr>
        <p:spPr bwMode="auto">
          <a:xfrm flipV="1">
            <a:off x="6550794" y="4657725"/>
            <a:ext cx="10274300" cy="0"/>
          </a:xfrm>
          <a:prstGeom prst="line">
            <a:avLst/>
          </a:prstGeom>
          <a:noFill/>
          <a:ln w="25400" cap="flat" cmpd="sng">
            <a:solidFill>
              <a:srgbClr val="DCDEE0"/>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5600">
              <a:effectLst>
                <a:outerShdw blurRad="38100" dist="38100" dir="2700000" algn="tl">
                  <a:srgbClr val="DDDDDD"/>
                </a:outerShdw>
              </a:effectLst>
              <a:latin typeface="Gill Sans" charset="0"/>
              <a:cs typeface="Gill Sans" charset="0"/>
              <a:sym typeface="Gill Sans" charset="0"/>
            </a:endParaRPr>
          </a:p>
        </p:txBody>
      </p:sp>
      <p:sp>
        <p:nvSpPr>
          <p:cNvPr id="5" name="Line 6"/>
          <p:cNvSpPr>
            <a:spLocks noChangeShapeType="1"/>
          </p:cNvSpPr>
          <p:nvPr/>
        </p:nvSpPr>
        <p:spPr bwMode="auto">
          <a:xfrm flipV="1">
            <a:off x="6550794" y="9069388"/>
            <a:ext cx="10274300" cy="0"/>
          </a:xfrm>
          <a:prstGeom prst="line">
            <a:avLst/>
          </a:prstGeom>
          <a:noFill/>
          <a:ln w="25400" cap="flat" cmpd="sng">
            <a:solidFill>
              <a:srgbClr val="DCDEE0"/>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5600">
              <a:effectLst>
                <a:outerShdw blurRad="38100" dist="38100" dir="2700000" algn="tl">
                  <a:srgbClr val="DDDDDD"/>
                </a:outerShdw>
              </a:effectLst>
              <a:latin typeface="Gill Sans" charset="0"/>
              <a:cs typeface="Gill Sans" charset="0"/>
              <a:sym typeface="Gill Sans" charset="0"/>
            </a:endParaRPr>
          </a:p>
        </p:txBody>
      </p:sp>
      <p:grpSp>
        <p:nvGrpSpPr>
          <p:cNvPr id="6" name="Group 5"/>
          <p:cNvGrpSpPr/>
          <p:nvPr/>
        </p:nvGrpSpPr>
        <p:grpSpPr>
          <a:xfrm>
            <a:off x="6932588" y="9488488"/>
            <a:ext cx="9510712" cy="965200"/>
            <a:chOff x="6872288" y="9488488"/>
            <a:chExt cx="9510712" cy="965200"/>
          </a:xfrm>
        </p:grpSpPr>
        <p:grpSp>
          <p:nvGrpSpPr>
            <p:cNvPr id="7" name="Group 7"/>
            <p:cNvGrpSpPr>
              <a:grpSpLocks/>
            </p:cNvGrpSpPr>
            <p:nvPr/>
          </p:nvGrpSpPr>
          <p:grpSpPr bwMode="auto">
            <a:xfrm>
              <a:off x="6872288" y="9488488"/>
              <a:ext cx="965200" cy="965200"/>
              <a:chOff x="0" y="0"/>
              <a:chExt cx="965499" cy="965499"/>
            </a:xfrm>
          </p:grpSpPr>
          <p:sp>
            <p:nvSpPr>
              <p:cNvPr id="23" name="AutoShape 8" descr="tile_paper_medgray.png"/>
              <p:cNvSpPr>
                <a:spLocks/>
              </p:cNvSpPr>
              <p:nvPr/>
            </p:nvSpPr>
            <p:spPr bwMode="auto">
              <a:xfrm>
                <a:off x="0" y="0"/>
                <a:ext cx="965499" cy="96549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5600">
                  <a:effectLst>
                    <a:outerShdw blurRad="38100" dist="38100" dir="2700000" algn="tl">
                      <a:srgbClr val="DDDDDD"/>
                    </a:outerShdw>
                  </a:effectLst>
                  <a:latin typeface="Gill Sans" charset="0"/>
                  <a:cs typeface="Gill Sans" charset="0"/>
                  <a:sym typeface="Gill Sans" charset="0"/>
                </a:endParaRPr>
              </a:p>
            </p:txBody>
          </p:sp>
          <p:sp>
            <p:nvSpPr>
              <p:cNvPr id="24" name="AutoShape 9"/>
              <p:cNvSpPr>
                <a:spLocks/>
              </p:cNvSpPr>
              <p:nvPr/>
            </p:nvSpPr>
            <p:spPr bwMode="auto">
              <a:xfrm>
                <a:off x="279238" y="286682"/>
                <a:ext cx="393822" cy="395409"/>
              </a:xfrm>
              <a:custGeom>
                <a:avLst/>
                <a:gdLst>
                  <a:gd name="T0" fmla="*/ 10800 w 21600"/>
                  <a:gd name="T1" fmla="*/ 10794 h 21588"/>
                  <a:gd name="T2" fmla="*/ 10800 w 21600"/>
                  <a:gd name="T3" fmla="*/ 10794 h 21588"/>
                  <a:gd name="T4" fmla="*/ 10800 w 21600"/>
                  <a:gd name="T5" fmla="*/ 10794 h 21588"/>
                  <a:gd name="T6" fmla="*/ 10800 w 21600"/>
                  <a:gd name="T7" fmla="*/ 10794 h 21588"/>
                </a:gdLst>
                <a:ahLst/>
                <a:cxnLst>
                  <a:cxn ang="0">
                    <a:pos x="T0" y="T1"/>
                  </a:cxn>
                  <a:cxn ang="0">
                    <a:pos x="T2" y="T3"/>
                  </a:cxn>
                  <a:cxn ang="0">
                    <a:pos x="T4" y="T5"/>
                  </a:cxn>
                  <a:cxn ang="0">
                    <a:pos x="T6" y="T7"/>
                  </a:cxn>
                </a:cxnLst>
                <a:rect l="0" t="0" r="r" b="b"/>
                <a:pathLst>
                  <a:path w="21600" h="21588">
                    <a:moveTo>
                      <a:pt x="10794" y="0"/>
                    </a:moveTo>
                    <a:cubicBezTo>
                      <a:pt x="12288" y="0"/>
                      <a:pt x="13689" y="251"/>
                      <a:pt x="14997" y="750"/>
                    </a:cubicBezTo>
                    <a:cubicBezTo>
                      <a:pt x="16304" y="1249"/>
                      <a:pt x="17445" y="1929"/>
                      <a:pt x="18422" y="2781"/>
                    </a:cubicBezTo>
                    <a:cubicBezTo>
                      <a:pt x="19399" y="3639"/>
                      <a:pt x="20173" y="4640"/>
                      <a:pt x="20743" y="5783"/>
                    </a:cubicBezTo>
                    <a:cubicBezTo>
                      <a:pt x="21315" y="6926"/>
                      <a:pt x="21600" y="8156"/>
                      <a:pt x="21600" y="9468"/>
                    </a:cubicBezTo>
                    <a:cubicBezTo>
                      <a:pt x="21600" y="10774"/>
                      <a:pt x="21315" y="12002"/>
                      <a:pt x="20743" y="13141"/>
                    </a:cubicBezTo>
                    <a:cubicBezTo>
                      <a:pt x="20173" y="14287"/>
                      <a:pt x="19399" y="15288"/>
                      <a:pt x="18422" y="16149"/>
                    </a:cubicBezTo>
                    <a:cubicBezTo>
                      <a:pt x="17445" y="17007"/>
                      <a:pt x="16304" y="17686"/>
                      <a:pt x="14997" y="18180"/>
                    </a:cubicBezTo>
                    <a:cubicBezTo>
                      <a:pt x="13689" y="18677"/>
                      <a:pt x="12288" y="18922"/>
                      <a:pt x="10794" y="18922"/>
                    </a:cubicBezTo>
                    <a:cubicBezTo>
                      <a:pt x="10104" y="18922"/>
                      <a:pt x="9426" y="18869"/>
                      <a:pt x="8767" y="18761"/>
                    </a:cubicBezTo>
                    <a:cubicBezTo>
                      <a:pt x="7444" y="20014"/>
                      <a:pt x="5900" y="20877"/>
                      <a:pt x="4135" y="21354"/>
                    </a:cubicBezTo>
                    <a:cubicBezTo>
                      <a:pt x="3947" y="21391"/>
                      <a:pt x="3758" y="21430"/>
                      <a:pt x="3565" y="21467"/>
                    </a:cubicBezTo>
                    <a:cubicBezTo>
                      <a:pt x="3375" y="21509"/>
                      <a:pt x="3170" y="21549"/>
                      <a:pt x="2951" y="21583"/>
                    </a:cubicBezTo>
                    <a:cubicBezTo>
                      <a:pt x="2831" y="21599"/>
                      <a:pt x="2727" y="21571"/>
                      <a:pt x="2643" y="21495"/>
                    </a:cubicBezTo>
                    <a:cubicBezTo>
                      <a:pt x="2556" y="21419"/>
                      <a:pt x="2497" y="21309"/>
                      <a:pt x="2466" y="21165"/>
                    </a:cubicBezTo>
                    <a:cubicBezTo>
                      <a:pt x="2438" y="21021"/>
                      <a:pt x="2457" y="20900"/>
                      <a:pt x="2523" y="20807"/>
                    </a:cubicBezTo>
                    <a:cubicBezTo>
                      <a:pt x="2591" y="20714"/>
                      <a:pt x="2666" y="20621"/>
                      <a:pt x="2749" y="20530"/>
                    </a:cubicBezTo>
                    <a:cubicBezTo>
                      <a:pt x="2920" y="20324"/>
                      <a:pt x="3083" y="20124"/>
                      <a:pt x="3233" y="19929"/>
                    </a:cubicBezTo>
                    <a:cubicBezTo>
                      <a:pt x="3384" y="19737"/>
                      <a:pt x="3521" y="19506"/>
                      <a:pt x="3645" y="19241"/>
                    </a:cubicBezTo>
                    <a:cubicBezTo>
                      <a:pt x="3768" y="18976"/>
                      <a:pt x="3881" y="18662"/>
                      <a:pt x="3982" y="18301"/>
                    </a:cubicBezTo>
                    <a:cubicBezTo>
                      <a:pt x="4083" y="17940"/>
                      <a:pt x="4173" y="17506"/>
                      <a:pt x="4248" y="16992"/>
                    </a:cubicBezTo>
                    <a:cubicBezTo>
                      <a:pt x="2942" y="16109"/>
                      <a:pt x="1906" y="15020"/>
                      <a:pt x="1143" y="13731"/>
                    </a:cubicBezTo>
                    <a:cubicBezTo>
                      <a:pt x="381" y="12436"/>
                      <a:pt x="0" y="11017"/>
                      <a:pt x="0" y="9468"/>
                    </a:cubicBezTo>
                    <a:cubicBezTo>
                      <a:pt x="0" y="8164"/>
                      <a:pt x="284" y="6937"/>
                      <a:pt x="856" y="5789"/>
                    </a:cubicBezTo>
                    <a:cubicBezTo>
                      <a:pt x="1428" y="4640"/>
                      <a:pt x="2200" y="3639"/>
                      <a:pt x="3177" y="2781"/>
                    </a:cubicBezTo>
                    <a:cubicBezTo>
                      <a:pt x="4154" y="1929"/>
                      <a:pt x="5293" y="1249"/>
                      <a:pt x="6597" y="750"/>
                    </a:cubicBezTo>
                    <a:cubicBezTo>
                      <a:pt x="7901" y="251"/>
                      <a:pt x="9299" y="0"/>
                      <a:pt x="10794" y="0"/>
                    </a:cubicBezTo>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342900">
                  <a:defRPr/>
                </a:pPr>
                <a:endParaRPr lang="es-ES" sz="2200">
                  <a:solidFill>
                    <a:srgbClr val="44CEB9"/>
                  </a:solidFill>
                  <a:effectLst>
                    <a:outerShdw blurRad="38100" dist="38100" dir="2700000" algn="tl">
                      <a:srgbClr val="DDDDDD"/>
                    </a:outerShdw>
                  </a:effectLst>
                  <a:latin typeface="Gill Sans" charset="0"/>
                  <a:cs typeface="Gill Sans" charset="0"/>
                  <a:sym typeface="Gill Sans" charset="0"/>
                </a:endParaRPr>
              </a:p>
            </p:txBody>
          </p:sp>
        </p:grpSp>
        <p:grpSp>
          <p:nvGrpSpPr>
            <p:cNvPr id="8" name="Group 10"/>
            <p:cNvGrpSpPr>
              <a:grpSpLocks/>
            </p:cNvGrpSpPr>
            <p:nvPr/>
          </p:nvGrpSpPr>
          <p:grpSpPr bwMode="auto">
            <a:xfrm>
              <a:off x="8543925" y="9488488"/>
              <a:ext cx="965200" cy="965200"/>
              <a:chOff x="0" y="0"/>
              <a:chExt cx="965499" cy="965499"/>
            </a:xfrm>
          </p:grpSpPr>
          <p:sp>
            <p:nvSpPr>
              <p:cNvPr id="21" name="AutoShape 11"/>
              <p:cNvSpPr>
                <a:spLocks/>
              </p:cNvSpPr>
              <p:nvPr/>
            </p:nvSpPr>
            <p:spPr bwMode="auto">
              <a:xfrm>
                <a:off x="0" y="0"/>
                <a:ext cx="965499" cy="96549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2"/>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5600">
                  <a:effectLst>
                    <a:outerShdw blurRad="38100" dist="38100" dir="2700000" algn="tl">
                      <a:srgbClr val="000000"/>
                    </a:outerShdw>
                  </a:effectLst>
                  <a:latin typeface="Gill Sans" charset="0"/>
                  <a:cs typeface="Gill Sans" charset="0"/>
                  <a:sym typeface="Gill Sans" charset="0"/>
                </a:endParaRPr>
              </a:p>
            </p:txBody>
          </p:sp>
          <p:sp>
            <p:nvSpPr>
              <p:cNvPr id="22" name="AutoShape 12"/>
              <p:cNvSpPr>
                <a:spLocks/>
              </p:cNvSpPr>
              <p:nvPr/>
            </p:nvSpPr>
            <p:spPr bwMode="auto">
              <a:xfrm>
                <a:off x="285839" y="282663"/>
                <a:ext cx="393822" cy="395409"/>
              </a:xfrm>
              <a:custGeom>
                <a:avLst/>
                <a:gdLst>
                  <a:gd name="T0" fmla="+- 0 10802 114"/>
                  <a:gd name="T1" fmla="*/ T0 w 21376"/>
                  <a:gd name="T2" fmla="*/ 10800 h 21600"/>
                  <a:gd name="T3" fmla="+- 0 10802 114"/>
                  <a:gd name="T4" fmla="*/ T3 w 21376"/>
                  <a:gd name="T5" fmla="*/ 10800 h 21600"/>
                  <a:gd name="T6" fmla="+- 0 10802 114"/>
                  <a:gd name="T7" fmla="*/ T6 w 21376"/>
                  <a:gd name="T8" fmla="*/ 10800 h 21600"/>
                  <a:gd name="T9" fmla="+- 0 10802 114"/>
                  <a:gd name="T10" fmla="*/ T9 w 21376"/>
                  <a:gd name="T11" fmla="*/ 10800 h 21600"/>
                </a:gdLst>
                <a:ahLst/>
                <a:cxnLst>
                  <a:cxn ang="0">
                    <a:pos x="T1" y="T2"/>
                  </a:cxn>
                  <a:cxn ang="0">
                    <a:pos x="T4" y="T5"/>
                  </a:cxn>
                  <a:cxn ang="0">
                    <a:pos x="T7" y="T8"/>
                  </a:cxn>
                  <a:cxn ang="0">
                    <a:pos x="T10" y="T11"/>
                  </a:cxn>
                </a:cxnLst>
                <a:rect l="0" t="0" r="r" b="b"/>
                <a:pathLst>
                  <a:path w="21376" h="21600">
                    <a:moveTo>
                      <a:pt x="21036" y="18604"/>
                    </a:moveTo>
                    <a:cubicBezTo>
                      <a:pt x="21454" y="19261"/>
                      <a:pt x="21486" y="19922"/>
                      <a:pt x="21134" y="20586"/>
                    </a:cubicBezTo>
                    <a:cubicBezTo>
                      <a:pt x="20969" y="20915"/>
                      <a:pt x="20731" y="21168"/>
                      <a:pt x="20427" y="21338"/>
                    </a:cubicBezTo>
                    <a:cubicBezTo>
                      <a:pt x="20122" y="21514"/>
                      <a:pt x="19797" y="21600"/>
                      <a:pt x="19455" y="21600"/>
                    </a:cubicBezTo>
                    <a:lnTo>
                      <a:pt x="1928" y="21600"/>
                    </a:lnTo>
                    <a:cubicBezTo>
                      <a:pt x="1585" y="21600"/>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342900">
                  <a:defRPr/>
                </a:pPr>
                <a:endParaRPr lang="es-ES" sz="2200">
                  <a:solidFill>
                    <a:srgbClr val="44CEB9"/>
                  </a:solidFill>
                  <a:effectLst>
                    <a:outerShdw blurRad="38100" dist="38100" dir="2700000" algn="tl">
                      <a:srgbClr val="DDDDDD"/>
                    </a:outerShdw>
                  </a:effectLst>
                  <a:latin typeface="Gill Sans" charset="0"/>
                  <a:cs typeface="Gill Sans" charset="0"/>
                  <a:sym typeface="Gill Sans" charset="0"/>
                </a:endParaRPr>
              </a:p>
            </p:txBody>
          </p:sp>
        </p:grpSp>
        <p:grpSp>
          <p:nvGrpSpPr>
            <p:cNvPr id="9" name="Group 13"/>
            <p:cNvGrpSpPr>
              <a:grpSpLocks/>
            </p:cNvGrpSpPr>
            <p:nvPr/>
          </p:nvGrpSpPr>
          <p:grpSpPr bwMode="auto">
            <a:xfrm>
              <a:off x="10293350" y="9488488"/>
              <a:ext cx="966788" cy="965200"/>
              <a:chOff x="0" y="0"/>
              <a:chExt cx="965499" cy="965499"/>
            </a:xfrm>
          </p:grpSpPr>
          <p:sp>
            <p:nvSpPr>
              <p:cNvPr id="19" name="AutoShape 14"/>
              <p:cNvSpPr>
                <a:spLocks/>
              </p:cNvSpPr>
              <p:nvPr/>
            </p:nvSpPr>
            <p:spPr bwMode="auto">
              <a:xfrm>
                <a:off x="0" y="0"/>
                <a:ext cx="965499" cy="96549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3"/>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5600">
                  <a:effectLst>
                    <a:outerShdw blurRad="38100" dist="38100" dir="2700000" algn="tl">
                      <a:srgbClr val="000000"/>
                    </a:outerShdw>
                  </a:effectLst>
                  <a:latin typeface="Gill Sans" charset="0"/>
                  <a:cs typeface="Gill Sans" charset="0"/>
                  <a:sym typeface="Gill Sans" charset="0"/>
                </a:endParaRPr>
              </a:p>
            </p:txBody>
          </p:sp>
          <p:sp>
            <p:nvSpPr>
              <p:cNvPr id="20" name="AutoShape 15"/>
              <p:cNvSpPr>
                <a:spLocks/>
              </p:cNvSpPr>
              <p:nvPr/>
            </p:nvSpPr>
            <p:spPr bwMode="auto">
              <a:xfrm>
                <a:off x="285369" y="282663"/>
                <a:ext cx="394761" cy="39540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599"/>
                      <a:pt x="14380" y="21599"/>
                    </a:cubicBezTo>
                    <a:cubicBezTo>
                      <a:pt x="13730" y="21599"/>
                      <a:pt x="13077" y="21554"/>
                      <a:pt x="12424" y="21461"/>
                    </a:cubicBezTo>
                    <a:cubicBezTo>
                      <a:pt x="11772" y="21362"/>
                      <a:pt x="11127" y="21235"/>
                      <a:pt x="10497" y="21074"/>
                    </a:cubicBezTo>
                    <a:cubicBezTo>
                      <a:pt x="9864" y="20894"/>
                      <a:pt x="9237" y="20702"/>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4"/>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600" y="9409"/>
                      <a:pt x="21600" y="10002"/>
                    </a:cubicBezTo>
                    <a:cubicBezTo>
                      <a:pt x="21600"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8"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2"/>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342900">
                  <a:defRPr/>
                </a:pPr>
                <a:endParaRPr lang="es-ES" sz="2200">
                  <a:solidFill>
                    <a:srgbClr val="44CEB9"/>
                  </a:solidFill>
                  <a:effectLst>
                    <a:outerShdw blurRad="38100" dist="38100" dir="2700000" algn="tl">
                      <a:srgbClr val="DDDDDD"/>
                    </a:outerShdw>
                  </a:effectLst>
                  <a:latin typeface="Gill Sans" charset="0"/>
                  <a:cs typeface="Gill Sans" charset="0"/>
                  <a:sym typeface="Gill Sans" charset="0"/>
                </a:endParaRPr>
              </a:p>
            </p:txBody>
          </p:sp>
        </p:grpSp>
        <p:grpSp>
          <p:nvGrpSpPr>
            <p:cNvPr id="10" name="Group 16"/>
            <p:cNvGrpSpPr>
              <a:grpSpLocks/>
            </p:cNvGrpSpPr>
            <p:nvPr/>
          </p:nvGrpSpPr>
          <p:grpSpPr bwMode="auto">
            <a:xfrm>
              <a:off x="11917363" y="9488488"/>
              <a:ext cx="965200" cy="965200"/>
              <a:chOff x="0" y="0"/>
              <a:chExt cx="965499" cy="965499"/>
            </a:xfrm>
          </p:grpSpPr>
          <p:sp>
            <p:nvSpPr>
              <p:cNvPr id="17" name="AutoShape 17"/>
              <p:cNvSpPr>
                <a:spLocks/>
              </p:cNvSpPr>
              <p:nvPr/>
            </p:nvSpPr>
            <p:spPr bwMode="auto">
              <a:xfrm>
                <a:off x="0" y="0"/>
                <a:ext cx="965499" cy="96549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5600">
                  <a:effectLst>
                    <a:outerShdw blurRad="38100" dist="38100" dir="2700000" algn="tl">
                      <a:srgbClr val="000000"/>
                    </a:outerShdw>
                  </a:effectLst>
                  <a:latin typeface="Gill Sans" charset="0"/>
                  <a:cs typeface="Gill Sans" charset="0"/>
                  <a:sym typeface="Gill Sans" charset="0"/>
                </a:endParaRPr>
              </a:p>
            </p:txBody>
          </p:sp>
          <p:sp>
            <p:nvSpPr>
              <p:cNvPr id="18" name="AutoShape 18"/>
              <p:cNvSpPr>
                <a:spLocks/>
              </p:cNvSpPr>
              <p:nvPr/>
            </p:nvSpPr>
            <p:spPr bwMode="auto">
              <a:xfrm>
                <a:off x="293778" y="265194"/>
                <a:ext cx="393822" cy="39382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6949"/>
                    </a:moveTo>
                    <a:cubicBezTo>
                      <a:pt x="21600"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342900">
                  <a:defRPr/>
                </a:pPr>
                <a:endParaRPr lang="es-ES" sz="2200">
                  <a:solidFill>
                    <a:srgbClr val="44CEB9"/>
                  </a:solidFill>
                  <a:effectLst>
                    <a:outerShdw blurRad="38100" dist="38100" dir="2700000" algn="tl">
                      <a:srgbClr val="DDDDDD"/>
                    </a:outerShdw>
                  </a:effectLst>
                  <a:latin typeface="Gill Sans" charset="0"/>
                  <a:cs typeface="Gill Sans" charset="0"/>
                  <a:sym typeface="Gill Sans" charset="0"/>
                </a:endParaRPr>
              </a:p>
            </p:txBody>
          </p:sp>
        </p:grpSp>
        <p:grpSp>
          <p:nvGrpSpPr>
            <p:cNvPr id="11" name="Group 19"/>
            <p:cNvGrpSpPr>
              <a:grpSpLocks/>
            </p:cNvGrpSpPr>
            <p:nvPr/>
          </p:nvGrpSpPr>
          <p:grpSpPr bwMode="auto">
            <a:xfrm>
              <a:off x="13668375" y="9488488"/>
              <a:ext cx="965200" cy="965200"/>
              <a:chOff x="0" y="0"/>
              <a:chExt cx="965499" cy="965499"/>
            </a:xfrm>
          </p:grpSpPr>
          <p:sp>
            <p:nvSpPr>
              <p:cNvPr id="15" name="AutoShape 20"/>
              <p:cNvSpPr>
                <a:spLocks/>
              </p:cNvSpPr>
              <p:nvPr/>
            </p:nvSpPr>
            <p:spPr bwMode="auto">
              <a:xfrm>
                <a:off x="0" y="0"/>
                <a:ext cx="965499" cy="96549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5"/>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5600">
                  <a:effectLst>
                    <a:outerShdw blurRad="38100" dist="38100" dir="2700000" algn="tl">
                      <a:srgbClr val="000000"/>
                    </a:outerShdw>
                  </a:effectLst>
                  <a:latin typeface="Gill Sans" charset="0"/>
                  <a:cs typeface="Gill Sans" charset="0"/>
                  <a:sym typeface="Gill Sans" charset="0"/>
                </a:endParaRPr>
              </a:p>
            </p:txBody>
          </p:sp>
          <p:sp>
            <p:nvSpPr>
              <p:cNvPr id="16" name="AutoShape 21"/>
              <p:cNvSpPr>
                <a:spLocks/>
              </p:cNvSpPr>
              <p:nvPr/>
            </p:nvSpPr>
            <p:spPr bwMode="auto">
              <a:xfrm>
                <a:off x="292190" y="314422"/>
                <a:ext cx="381118" cy="3064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3222"/>
                    </a:moveTo>
                    <a:cubicBezTo>
                      <a:pt x="20632" y="3222"/>
                      <a:pt x="20946" y="3384"/>
                      <a:pt x="21208" y="3713"/>
                    </a:cubicBezTo>
                    <a:cubicBezTo>
                      <a:pt x="21470" y="4042"/>
                      <a:pt x="21600" y="4427"/>
                      <a:pt x="21600" y="4865"/>
                    </a:cubicBezTo>
                    <a:lnTo>
                      <a:pt x="21600" y="19984"/>
                    </a:lnTo>
                    <a:cubicBezTo>
                      <a:pt x="21600" y="20421"/>
                      <a:pt x="21470" y="20803"/>
                      <a:pt x="21208" y="21121"/>
                    </a:cubicBezTo>
                    <a:cubicBezTo>
                      <a:pt x="20946" y="21441"/>
                      <a:pt x="20632" y="21600"/>
                      <a:pt x="20263" y="21600"/>
                    </a:cubicBezTo>
                    <a:lnTo>
                      <a:pt x="1348" y="21600"/>
                    </a:lnTo>
                    <a:cubicBezTo>
                      <a:pt x="981" y="21600"/>
                      <a:pt x="663" y="21441"/>
                      <a:pt x="399" y="21121"/>
                    </a:cubicBezTo>
                    <a:cubicBezTo>
                      <a:pt x="134" y="20803"/>
                      <a:pt x="0" y="20421"/>
                      <a:pt x="0" y="19984"/>
                    </a:cubicBezTo>
                    <a:lnTo>
                      <a:pt x="0" y="4865"/>
                    </a:lnTo>
                    <a:cubicBezTo>
                      <a:pt x="0" y="4427"/>
                      <a:pt x="134" y="4042"/>
                      <a:pt x="399" y="3713"/>
                    </a:cubicBezTo>
                    <a:cubicBezTo>
                      <a:pt x="663" y="3384"/>
                      <a:pt x="981" y="3222"/>
                      <a:pt x="1348" y="3222"/>
                    </a:cubicBezTo>
                    <a:lnTo>
                      <a:pt x="5638" y="3222"/>
                    </a:lnTo>
                    <a:lnTo>
                      <a:pt x="6318" y="1460"/>
                    </a:lnTo>
                    <a:cubicBezTo>
                      <a:pt x="6458" y="1057"/>
                      <a:pt x="6717" y="713"/>
                      <a:pt x="7089" y="425"/>
                    </a:cubicBezTo>
                    <a:cubicBezTo>
                      <a:pt x="7466" y="143"/>
                      <a:pt x="7838" y="0"/>
                      <a:pt x="8203" y="0"/>
                    </a:cubicBezTo>
                    <a:lnTo>
                      <a:pt x="13396" y="0"/>
                    </a:lnTo>
                    <a:cubicBezTo>
                      <a:pt x="13763" y="0"/>
                      <a:pt x="14135" y="143"/>
                      <a:pt x="14510" y="425"/>
                    </a:cubicBezTo>
                    <a:cubicBezTo>
                      <a:pt x="14884" y="713"/>
                      <a:pt x="15146" y="1057"/>
                      <a:pt x="15293" y="1460"/>
                    </a:cubicBezTo>
                    <a:lnTo>
                      <a:pt x="15961" y="3222"/>
                    </a:lnTo>
                    <a:lnTo>
                      <a:pt x="20263" y="3222"/>
                    </a:lnTo>
                    <a:close/>
                    <a:moveTo>
                      <a:pt x="10806" y="19185"/>
                    </a:moveTo>
                    <a:cubicBezTo>
                      <a:pt x="11572" y="19185"/>
                      <a:pt x="12299" y="19002"/>
                      <a:pt x="12987" y="18650"/>
                    </a:cubicBezTo>
                    <a:cubicBezTo>
                      <a:pt x="13672" y="18294"/>
                      <a:pt x="14270" y="17810"/>
                      <a:pt x="14774" y="17196"/>
                    </a:cubicBezTo>
                    <a:cubicBezTo>
                      <a:pt x="15278" y="16582"/>
                      <a:pt x="15677" y="15862"/>
                      <a:pt x="15974" y="15048"/>
                    </a:cubicBezTo>
                    <a:cubicBezTo>
                      <a:pt x="16270" y="14234"/>
                      <a:pt x="16419" y="13356"/>
                      <a:pt x="16419" y="12421"/>
                    </a:cubicBezTo>
                    <a:cubicBezTo>
                      <a:pt x="16419" y="11499"/>
                      <a:pt x="16270" y="10623"/>
                      <a:pt x="15974" y="9795"/>
                    </a:cubicBezTo>
                    <a:cubicBezTo>
                      <a:pt x="15677" y="8966"/>
                      <a:pt x="15278" y="8249"/>
                      <a:pt x="14774" y="7644"/>
                    </a:cubicBezTo>
                    <a:cubicBezTo>
                      <a:pt x="14270" y="7036"/>
                      <a:pt x="13672" y="6557"/>
                      <a:pt x="12987" y="6199"/>
                    </a:cubicBezTo>
                    <a:cubicBezTo>
                      <a:pt x="12299" y="5843"/>
                      <a:pt x="11572" y="5667"/>
                      <a:pt x="10806" y="5667"/>
                    </a:cubicBezTo>
                    <a:cubicBezTo>
                      <a:pt x="10039" y="5667"/>
                      <a:pt x="9312" y="5846"/>
                      <a:pt x="8619" y="6199"/>
                    </a:cubicBezTo>
                    <a:cubicBezTo>
                      <a:pt x="7929" y="6557"/>
                      <a:pt x="7332" y="7036"/>
                      <a:pt x="6827" y="7644"/>
                    </a:cubicBezTo>
                    <a:cubicBezTo>
                      <a:pt x="6323" y="8249"/>
                      <a:pt x="5922" y="8963"/>
                      <a:pt x="5625" y="9789"/>
                    </a:cubicBezTo>
                    <a:cubicBezTo>
                      <a:pt x="5329" y="10612"/>
                      <a:pt x="5180" y="11490"/>
                      <a:pt x="5180" y="12421"/>
                    </a:cubicBezTo>
                    <a:cubicBezTo>
                      <a:pt x="5180" y="13356"/>
                      <a:pt x="5329" y="14234"/>
                      <a:pt x="5625" y="15048"/>
                    </a:cubicBezTo>
                    <a:cubicBezTo>
                      <a:pt x="5922" y="15862"/>
                      <a:pt x="6323" y="16582"/>
                      <a:pt x="6827" y="17196"/>
                    </a:cubicBezTo>
                    <a:cubicBezTo>
                      <a:pt x="7332" y="17810"/>
                      <a:pt x="7929" y="18294"/>
                      <a:pt x="8619" y="18650"/>
                    </a:cubicBezTo>
                    <a:cubicBezTo>
                      <a:pt x="9312" y="19005"/>
                      <a:pt x="10039" y="19185"/>
                      <a:pt x="10806" y="19185"/>
                    </a:cubicBezTo>
                    <a:moveTo>
                      <a:pt x="10806" y="7832"/>
                    </a:moveTo>
                    <a:cubicBezTo>
                      <a:pt x="11337" y="7832"/>
                      <a:pt x="11834" y="7953"/>
                      <a:pt x="12294" y="8191"/>
                    </a:cubicBezTo>
                    <a:cubicBezTo>
                      <a:pt x="12754" y="8432"/>
                      <a:pt x="13158" y="8755"/>
                      <a:pt x="13501" y="9169"/>
                    </a:cubicBezTo>
                    <a:cubicBezTo>
                      <a:pt x="13846" y="9583"/>
                      <a:pt x="14118" y="10068"/>
                      <a:pt x="14316" y="10623"/>
                    </a:cubicBezTo>
                    <a:cubicBezTo>
                      <a:pt x="14515" y="11184"/>
                      <a:pt x="14615" y="11781"/>
                      <a:pt x="14615" y="12421"/>
                    </a:cubicBezTo>
                    <a:cubicBezTo>
                      <a:pt x="14615" y="13056"/>
                      <a:pt x="14515" y="13649"/>
                      <a:pt x="14316" y="14205"/>
                    </a:cubicBezTo>
                    <a:cubicBezTo>
                      <a:pt x="14118" y="14757"/>
                      <a:pt x="13846" y="15245"/>
                      <a:pt x="13501" y="15668"/>
                    </a:cubicBezTo>
                    <a:cubicBezTo>
                      <a:pt x="13158" y="16091"/>
                      <a:pt x="12752" y="16420"/>
                      <a:pt x="12289" y="16661"/>
                    </a:cubicBezTo>
                    <a:cubicBezTo>
                      <a:pt x="11824" y="16899"/>
                      <a:pt x="11330" y="17016"/>
                      <a:pt x="10806" y="17016"/>
                    </a:cubicBezTo>
                    <a:cubicBezTo>
                      <a:pt x="10274" y="17016"/>
                      <a:pt x="9777" y="16899"/>
                      <a:pt x="9312" y="16661"/>
                    </a:cubicBezTo>
                    <a:cubicBezTo>
                      <a:pt x="8847" y="16420"/>
                      <a:pt x="8443" y="16091"/>
                      <a:pt x="8100" y="15668"/>
                    </a:cubicBezTo>
                    <a:cubicBezTo>
                      <a:pt x="7755" y="15245"/>
                      <a:pt x="7483" y="14754"/>
                      <a:pt x="7285" y="14199"/>
                    </a:cubicBezTo>
                    <a:cubicBezTo>
                      <a:pt x="7084" y="13641"/>
                      <a:pt x="6984" y="13044"/>
                      <a:pt x="6984" y="12421"/>
                    </a:cubicBezTo>
                    <a:cubicBezTo>
                      <a:pt x="6984" y="11781"/>
                      <a:pt x="7084" y="11184"/>
                      <a:pt x="7285" y="10623"/>
                    </a:cubicBezTo>
                    <a:cubicBezTo>
                      <a:pt x="7483" y="10068"/>
                      <a:pt x="7755" y="9583"/>
                      <a:pt x="8100" y="9169"/>
                    </a:cubicBezTo>
                    <a:cubicBezTo>
                      <a:pt x="8443" y="8755"/>
                      <a:pt x="8847" y="8431"/>
                      <a:pt x="9312" y="8191"/>
                    </a:cubicBezTo>
                    <a:cubicBezTo>
                      <a:pt x="9777" y="7953"/>
                      <a:pt x="10274" y="7832"/>
                      <a:pt x="10806" y="7832"/>
                    </a:cubicBezTo>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342900">
                  <a:defRPr/>
                </a:pPr>
                <a:endParaRPr lang="es-ES" sz="2200">
                  <a:solidFill>
                    <a:srgbClr val="44CEB9"/>
                  </a:solidFill>
                  <a:effectLst>
                    <a:outerShdw blurRad="38100" dist="38100" dir="2700000" algn="tl">
                      <a:srgbClr val="DDDDDD"/>
                    </a:outerShdw>
                  </a:effectLst>
                  <a:latin typeface="Gill Sans" charset="0"/>
                  <a:cs typeface="Gill Sans" charset="0"/>
                  <a:sym typeface="Gill Sans" charset="0"/>
                </a:endParaRPr>
              </a:p>
            </p:txBody>
          </p:sp>
        </p:grpSp>
        <p:grpSp>
          <p:nvGrpSpPr>
            <p:cNvPr id="12" name="Group 22"/>
            <p:cNvGrpSpPr>
              <a:grpSpLocks/>
            </p:cNvGrpSpPr>
            <p:nvPr/>
          </p:nvGrpSpPr>
          <p:grpSpPr bwMode="auto">
            <a:xfrm>
              <a:off x="15417800" y="9488488"/>
              <a:ext cx="965200" cy="965200"/>
              <a:chOff x="0" y="0"/>
              <a:chExt cx="965499" cy="965499"/>
            </a:xfrm>
          </p:grpSpPr>
          <p:sp>
            <p:nvSpPr>
              <p:cNvPr id="13" name="AutoShape 23"/>
              <p:cNvSpPr>
                <a:spLocks/>
              </p:cNvSpPr>
              <p:nvPr/>
            </p:nvSpPr>
            <p:spPr bwMode="auto">
              <a:xfrm>
                <a:off x="0" y="0"/>
                <a:ext cx="965499" cy="96549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6"/>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5600">
                  <a:effectLst>
                    <a:outerShdw blurRad="38100" dist="38100" dir="2700000" algn="tl">
                      <a:srgbClr val="000000"/>
                    </a:outerShdw>
                  </a:effectLst>
                  <a:latin typeface="Gill Sans" charset="0"/>
                  <a:cs typeface="Gill Sans" charset="0"/>
                  <a:sym typeface="Gill Sans" charset="0"/>
                </a:endParaRPr>
              </a:p>
            </p:txBody>
          </p:sp>
          <p:sp>
            <p:nvSpPr>
              <p:cNvPr id="14" name="AutoShape 24"/>
              <p:cNvSpPr>
                <a:spLocks/>
              </p:cNvSpPr>
              <p:nvPr/>
            </p:nvSpPr>
            <p:spPr bwMode="auto">
              <a:xfrm>
                <a:off x="293779" y="331890"/>
                <a:ext cx="379530" cy="2953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82" y="15633"/>
                    </a:moveTo>
                    <a:cubicBezTo>
                      <a:pt x="11211" y="15633"/>
                      <a:pt x="11622" y="15565"/>
                      <a:pt x="12011" y="15416"/>
                    </a:cubicBezTo>
                    <a:cubicBezTo>
                      <a:pt x="12403" y="15272"/>
                      <a:pt x="12778" y="15084"/>
                      <a:pt x="13138" y="14855"/>
                    </a:cubicBezTo>
                    <a:cubicBezTo>
                      <a:pt x="13498" y="14626"/>
                      <a:pt x="13845" y="14361"/>
                      <a:pt x="14181" y="14073"/>
                    </a:cubicBezTo>
                    <a:cubicBezTo>
                      <a:pt x="14516" y="13774"/>
                      <a:pt x="14844" y="13471"/>
                      <a:pt x="15168" y="13160"/>
                    </a:cubicBezTo>
                    <a:cubicBezTo>
                      <a:pt x="16142" y="12226"/>
                      <a:pt x="17126" y="11306"/>
                      <a:pt x="18120" y="10410"/>
                    </a:cubicBezTo>
                    <a:cubicBezTo>
                      <a:pt x="19112" y="9515"/>
                      <a:pt x="20113" y="8616"/>
                      <a:pt x="21120" y="7714"/>
                    </a:cubicBezTo>
                    <a:cubicBezTo>
                      <a:pt x="21198" y="7640"/>
                      <a:pt x="21279" y="7570"/>
                      <a:pt x="21360" y="7496"/>
                    </a:cubicBezTo>
                    <a:cubicBezTo>
                      <a:pt x="21443" y="7429"/>
                      <a:pt x="21524" y="7347"/>
                      <a:pt x="21600" y="7250"/>
                    </a:cubicBezTo>
                    <a:lnTo>
                      <a:pt x="21600" y="19981"/>
                    </a:lnTo>
                    <a:cubicBezTo>
                      <a:pt x="21600" y="20416"/>
                      <a:pt x="21470" y="20800"/>
                      <a:pt x="21208" y="21118"/>
                    </a:cubicBezTo>
                    <a:cubicBezTo>
                      <a:pt x="20946" y="21438"/>
                      <a:pt x="20632" y="21600"/>
                      <a:pt x="20265" y="21600"/>
                    </a:cubicBezTo>
                    <a:lnTo>
                      <a:pt x="1346" y="21600"/>
                    </a:lnTo>
                    <a:cubicBezTo>
                      <a:pt x="979" y="21600"/>
                      <a:pt x="663" y="21438"/>
                      <a:pt x="396" y="21118"/>
                    </a:cubicBezTo>
                    <a:cubicBezTo>
                      <a:pt x="132" y="20803"/>
                      <a:pt x="0" y="20419"/>
                      <a:pt x="0" y="19981"/>
                    </a:cubicBezTo>
                    <a:lnTo>
                      <a:pt x="0" y="7250"/>
                    </a:lnTo>
                    <a:cubicBezTo>
                      <a:pt x="75" y="7347"/>
                      <a:pt x="156" y="7429"/>
                      <a:pt x="239" y="7496"/>
                    </a:cubicBezTo>
                    <a:cubicBezTo>
                      <a:pt x="320" y="7570"/>
                      <a:pt x="401" y="7640"/>
                      <a:pt x="479" y="7714"/>
                    </a:cubicBezTo>
                    <a:cubicBezTo>
                      <a:pt x="1488" y="8616"/>
                      <a:pt x="2487" y="9514"/>
                      <a:pt x="3481" y="10410"/>
                    </a:cubicBezTo>
                    <a:cubicBezTo>
                      <a:pt x="4473" y="11306"/>
                      <a:pt x="5457" y="12223"/>
                      <a:pt x="6434" y="13160"/>
                    </a:cubicBezTo>
                    <a:cubicBezTo>
                      <a:pt x="6738" y="13454"/>
                      <a:pt x="7058" y="13744"/>
                      <a:pt x="7394" y="14038"/>
                    </a:cubicBezTo>
                    <a:cubicBezTo>
                      <a:pt x="7729" y="14338"/>
                      <a:pt x="8079" y="14599"/>
                      <a:pt x="8437" y="14840"/>
                    </a:cubicBezTo>
                    <a:cubicBezTo>
                      <a:pt x="8797" y="15075"/>
                      <a:pt x="9174" y="15269"/>
                      <a:pt x="9568" y="15413"/>
                    </a:cubicBezTo>
                    <a:cubicBezTo>
                      <a:pt x="9965" y="15563"/>
                      <a:pt x="10371" y="15633"/>
                      <a:pt x="10782" y="15633"/>
                    </a:cubicBezTo>
                    <a:moveTo>
                      <a:pt x="10782" y="12413"/>
                    </a:moveTo>
                    <a:cubicBezTo>
                      <a:pt x="10540" y="12413"/>
                      <a:pt x="10278" y="12334"/>
                      <a:pt x="9996" y="12167"/>
                    </a:cubicBezTo>
                    <a:cubicBezTo>
                      <a:pt x="9715" y="12005"/>
                      <a:pt x="9441" y="11806"/>
                      <a:pt x="9171" y="11576"/>
                    </a:cubicBezTo>
                    <a:cubicBezTo>
                      <a:pt x="8900" y="11347"/>
                      <a:pt x="8638" y="11106"/>
                      <a:pt x="8380" y="10854"/>
                    </a:cubicBezTo>
                    <a:cubicBezTo>
                      <a:pt x="8121" y="10601"/>
                      <a:pt x="7896" y="10390"/>
                      <a:pt x="7700" y="10222"/>
                    </a:cubicBezTo>
                    <a:cubicBezTo>
                      <a:pt x="6752" y="9356"/>
                      <a:pt x="5819" y="8507"/>
                      <a:pt x="4891" y="7664"/>
                    </a:cubicBezTo>
                    <a:cubicBezTo>
                      <a:pt x="3966" y="6815"/>
                      <a:pt x="3023" y="5960"/>
                      <a:pt x="2061" y="5087"/>
                    </a:cubicBezTo>
                    <a:cubicBezTo>
                      <a:pt x="1882" y="4920"/>
                      <a:pt x="1672" y="4691"/>
                      <a:pt x="1434" y="4406"/>
                    </a:cubicBezTo>
                    <a:cubicBezTo>
                      <a:pt x="1194" y="4118"/>
                      <a:pt x="974" y="3804"/>
                      <a:pt x="766" y="3460"/>
                    </a:cubicBezTo>
                    <a:cubicBezTo>
                      <a:pt x="560" y="3110"/>
                      <a:pt x="384" y="2761"/>
                      <a:pt x="239" y="2405"/>
                    </a:cubicBezTo>
                    <a:cubicBezTo>
                      <a:pt x="95" y="2050"/>
                      <a:pt x="22" y="1724"/>
                      <a:pt x="22" y="1436"/>
                    </a:cubicBezTo>
                    <a:cubicBezTo>
                      <a:pt x="22" y="1051"/>
                      <a:pt x="164" y="713"/>
                      <a:pt x="443" y="425"/>
                    </a:cubicBezTo>
                    <a:cubicBezTo>
                      <a:pt x="727" y="143"/>
                      <a:pt x="1025" y="0"/>
                      <a:pt x="1346" y="0"/>
                    </a:cubicBezTo>
                    <a:lnTo>
                      <a:pt x="20265" y="0"/>
                    </a:lnTo>
                    <a:cubicBezTo>
                      <a:pt x="20583" y="0"/>
                      <a:pt x="20882" y="143"/>
                      <a:pt x="21161" y="425"/>
                    </a:cubicBezTo>
                    <a:cubicBezTo>
                      <a:pt x="21438" y="713"/>
                      <a:pt x="21577" y="1051"/>
                      <a:pt x="21577" y="1436"/>
                    </a:cubicBezTo>
                    <a:cubicBezTo>
                      <a:pt x="21577" y="1724"/>
                      <a:pt x="21504" y="2050"/>
                      <a:pt x="21360" y="2405"/>
                    </a:cubicBezTo>
                    <a:cubicBezTo>
                      <a:pt x="21215" y="2761"/>
                      <a:pt x="21039" y="3110"/>
                      <a:pt x="20833" y="3460"/>
                    </a:cubicBezTo>
                    <a:cubicBezTo>
                      <a:pt x="20627" y="3804"/>
                      <a:pt x="20402" y="4121"/>
                      <a:pt x="20165" y="4406"/>
                    </a:cubicBezTo>
                    <a:cubicBezTo>
                      <a:pt x="19927" y="4691"/>
                      <a:pt x="19717" y="4923"/>
                      <a:pt x="19538" y="5087"/>
                    </a:cubicBezTo>
                    <a:cubicBezTo>
                      <a:pt x="18578" y="5948"/>
                      <a:pt x="17633" y="6803"/>
                      <a:pt x="16708" y="7652"/>
                    </a:cubicBezTo>
                    <a:cubicBezTo>
                      <a:pt x="15782" y="8501"/>
                      <a:pt x="14844" y="9356"/>
                      <a:pt x="13899" y="10222"/>
                    </a:cubicBezTo>
                    <a:cubicBezTo>
                      <a:pt x="13703" y="10390"/>
                      <a:pt x="13481" y="10601"/>
                      <a:pt x="13226" y="10854"/>
                    </a:cubicBezTo>
                    <a:cubicBezTo>
                      <a:pt x="12971" y="11106"/>
                      <a:pt x="12709" y="11347"/>
                      <a:pt x="12435" y="11576"/>
                    </a:cubicBezTo>
                    <a:cubicBezTo>
                      <a:pt x="12161" y="11806"/>
                      <a:pt x="11884" y="12005"/>
                      <a:pt x="11603" y="12167"/>
                    </a:cubicBezTo>
                    <a:cubicBezTo>
                      <a:pt x="11321" y="12334"/>
                      <a:pt x="11064" y="12413"/>
                      <a:pt x="10829" y="12413"/>
                    </a:cubicBezTo>
                    <a:lnTo>
                      <a:pt x="10804" y="12413"/>
                    </a:lnTo>
                    <a:lnTo>
                      <a:pt x="10782" y="12413"/>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342900">
                  <a:defRPr/>
                </a:pPr>
                <a:endParaRPr lang="es-ES" sz="2200">
                  <a:solidFill>
                    <a:srgbClr val="44CEB9"/>
                  </a:solidFill>
                  <a:effectLst>
                    <a:outerShdw blurRad="38100" dist="38100" dir="2700000" algn="tl">
                      <a:srgbClr val="DDDDDD"/>
                    </a:outerShdw>
                  </a:effectLst>
                  <a:latin typeface="Gill Sans" charset="0"/>
                  <a:cs typeface="Gill Sans" charset="0"/>
                  <a:sym typeface="Gill Sans" charset="0"/>
                </a:endParaRPr>
              </a:p>
            </p:txBody>
          </p:sp>
        </p:grpSp>
      </p:grpSp>
      <p:pic>
        <p:nvPicPr>
          <p:cNvPr id="25" name="Picture 24" descr="AirMD-Logo-800.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624951" y="5345832"/>
            <a:ext cx="8125986" cy="2352259"/>
          </a:xfrm>
          <a:prstGeom prst="rect">
            <a:avLst/>
          </a:prstGeom>
        </p:spPr>
      </p:pic>
    </p:spTree>
    <p:extLst>
      <p:ext uri="{BB962C8B-B14F-4D97-AF65-F5344CB8AC3E}">
        <p14:creationId xmlns:p14="http://schemas.microsoft.com/office/powerpoint/2010/main" val="3011956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par>
                          <p:cTn id="12" fill="hold">
                            <p:stCondLst>
                              <p:cond delay="1000"/>
                            </p:stCondLst>
                            <p:childTnLst>
                              <p:par>
                                <p:cTn id="13" presetID="9" presetClass="entr" presetSubtype="0" fill="hold" grpId="0" nodeType="afterEffect" nodePh="1">
                                  <p:stCondLst>
                                    <p:cond delay="0"/>
                                  </p:stCondLst>
                                  <p:endCondLst>
                                    <p:cond evt="begin" delay="0">
                                      <p:tn val="13"/>
                                    </p:cond>
                                  </p:endCondLst>
                                  <p:childTnLst>
                                    <p:set>
                                      <p:cBhvr>
                                        <p:cTn id="14" dur="1" fill="hold">
                                          <p:stCondLst>
                                            <p:cond delay="0"/>
                                          </p:stCondLst>
                                        </p:cTn>
                                        <p:tgtEl>
                                          <p:spTgt spid="3"/>
                                        </p:tgtEl>
                                        <p:attrNameLst>
                                          <p:attrName>style.visibility</p:attrName>
                                        </p:attrNameLst>
                                      </p:cBhvr>
                                      <p:to>
                                        <p:strVal val="visible"/>
                                      </p:to>
                                    </p:set>
                                    <p:animEffect transition="in" filter="dissolv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Tema de Office">
  <a:themeElements>
    <a:clrScheme name="Colored">
      <a:dk1>
        <a:sysClr val="windowText" lastClr="000000"/>
      </a:dk1>
      <a:lt1>
        <a:sysClr val="window" lastClr="FFFFFF"/>
      </a:lt1>
      <a:dk2>
        <a:srgbClr val="122C4D"/>
      </a:dk2>
      <a:lt2>
        <a:srgbClr val="FFFCFF"/>
      </a:lt2>
      <a:accent1>
        <a:srgbClr val="46556A"/>
      </a:accent1>
      <a:accent2>
        <a:srgbClr val="1487B1"/>
      </a:accent2>
      <a:accent3>
        <a:srgbClr val="44BE9B"/>
      </a:accent3>
      <a:accent4>
        <a:srgbClr val="9CB833"/>
      </a:accent4>
      <a:accent5>
        <a:srgbClr val="F98634"/>
      </a:accent5>
      <a:accent6>
        <a:srgbClr val="D44024"/>
      </a:accent6>
      <a:hlink>
        <a:srgbClr val="0000FF"/>
      </a:hlink>
      <a:folHlink>
        <a:srgbClr val="800080"/>
      </a:folHlink>
    </a:clrScheme>
    <a:fontScheme name="Tema de Office">
      <a:majorFont>
        <a:latin typeface="Gill Sans"/>
        <a:ea typeface="ＭＳ Ｐゴシック"/>
        <a:cs typeface="Gill Sans"/>
      </a:majorFont>
      <a:minorFont>
        <a:latin typeface="Gill Sans"/>
        <a:ea typeface="ＭＳ Ｐゴシック"/>
        <a:cs typeface="Gill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miter lim="0"/>
          <a:headEnd type="none" w="med" len="med"/>
          <a:tailEnd type="none" w="med" len="med"/>
        </a:ln>
        <a:effectLst>
          <a:outerShdw blurRad="38100" dist="25400" dir="5400000" algn="ctr" rotWithShape="0">
            <a:srgbClr val="000000">
              <a:alpha val="50000"/>
            </a:srgbClr>
          </a:outerShdw>
        </a:effectLst>
      </a:spPr>
      <a:bodyPr vert="horz" wrap="square" lIns="50800" tIns="50800" rIns="50800" bIns="50800" numCol="1" anchor="ctr" anchorCtr="0" compatLnSpc="1">
        <a:prstTxWarp prst="textNoShape">
          <a:avLst/>
        </a:prstTxWarp>
      </a:bodyPr>
      <a:lstStyle>
        <a:defPPr marL="342900" marR="0" indent="0" algn="ctr" defTabSz="825500" rtl="0" eaLnBrk="1" fontAlgn="base" latinLnBrk="0" hangingPunct="0">
          <a:lnSpc>
            <a:spcPct val="100000"/>
          </a:lnSpc>
          <a:spcBef>
            <a:spcPct val="0"/>
          </a:spcBef>
          <a:spcAft>
            <a:spcPct val="0"/>
          </a:spcAft>
          <a:buClrTx/>
          <a:buSzTx/>
          <a:buFontTx/>
          <a:buNone/>
          <a:tabLst/>
          <a:defRPr kumimoji="0" lang="es-ES" sz="8000" b="0" i="0" u="none" strike="noStrike" cap="none" normalizeH="0" baseline="0">
            <a:ln>
              <a:noFill/>
            </a:ln>
            <a:solidFill>
              <a:srgbClr val="FFFFFF"/>
            </a:solidFill>
            <a:effectLst/>
            <a:latin typeface="League Gothic" charset="0"/>
            <a:ea typeface="ＭＳ Ｐゴシック" charset="0"/>
            <a:cs typeface="League Gothic" charset="0"/>
            <a:sym typeface="League Gothic"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miter lim="0"/>
          <a:headEnd type="none" w="med" len="med"/>
          <a:tailEnd type="none" w="med" len="med"/>
        </a:ln>
        <a:effectLst>
          <a:outerShdw blurRad="38100" dist="25400" dir="5400000" algn="ctr" rotWithShape="0">
            <a:srgbClr val="000000">
              <a:alpha val="50000"/>
            </a:srgbClr>
          </a:outerShdw>
        </a:effectLst>
      </a:spPr>
      <a:bodyPr vert="horz" wrap="square" lIns="50800" tIns="50800" rIns="50800" bIns="50800" numCol="1" anchor="ctr" anchorCtr="0" compatLnSpc="1">
        <a:prstTxWarp prst="textNoShape">
          <a:avLst/>
        </a:prstTxWarp>
      </a:bodyPr>
      <a:lstStyle>
        <a:defPPr marL="342900" marR="0" indent="0" algn="ctr" defTabSz="825500" rtl="0" eaLnBrk="1" fontAlgn="base" latinLnBrk="0" hangingPunct="0">
          <a:lnSpc>
            <a:spcPct val="100000"/>
          </a:lnSpc>
          <a:spcBef>
            <a:spcPct val="0"/>
          </a:spcBef>
          <a:spcAft>
            <a:spcPct val="0"/>
          </a:spcAft>
          <a:buClrTx/>
          <a:buSzTx/>
          <a:buFontTx/>
          <a:buNone/>
          <a:tabLst/>
          <a:defRPr kumimoji="0" lang="es-ES" sz="8000" b="0" i="0" u="none" strike="noStrike" cap="none" normalizeH="0" baseline="0">
            <a:ln>
              <a:noFill/>
            </a:ln>
            <a:solidFill>
              <a:srgbClr val="FFFFFF"/>
            </a:solidFill>
            <a:effectLst/>
            <a:latin typeface="League Gothic" charset="0"/>
            <a:ea typeface="ＭＳ Ｐゴシック" charset="0"/>
            <a:cs typeface="League Gothic" charset="0"/>
            <a:sym typeface="League Gothic" charset="0"/>
          </a:defRPr>
        </a:defPPr>
      </a:lst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53585F"/>
      </a:dk2>
      <a:lt2>
        <a:srgbClr val="DCDEE0"/>
      </a:lt2>
      <a:accent1>
        <a:srgbClr val="0365C0"/>
      </a:accent1>
      <a:accent2>
        <a:srgbClr val="00882B"/>
      </a:accent2>
      <a:accent3>
        <a:srgbClr val="FFFFFF"/>
      </a:accent3>
      <a:accent4>
        <a:srgbClr val="000000"/>
      </a:accent4>
      <a:accent5>
        <a:srgbClr val="AAB8DC"/>
      </a:accent5>
      <a:accent6>
        <a:srgbClr val="007B26"/>
      </a:accent6>
      <a:hlink>
        <a:srgbClr val="0000FF"/>
      </a:hlink>
      <a:folHlink>
        <a:srgbClr val="FF00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59907</TotalTime>
  <Words>2007</Words>
  <Application>Microsoft Office PowerPoint</Application>
  <PresentationFormat>Custom</PresentationFormat>
  <Paragraphs>164</Paragraphs>
  <Slides>21</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21</vt:i4>
      </vt:variant>
    </vt:vector>
  </HeadingPairs>
  <TitlesOfParts>
    <vt:vector size="29" baseType="lpstr">
      <vt:lpstr>Arial</vt:lpstr>
      <vt:lpstr>Calibri</vt:lpstr>
      <vt:lpstr>Gill Sans</vt:lpstr>
      <vt:lpstr>Lato</vt:lpstr>
      <vt:lpstr>League Gothic</vt:lpstr>
      <vt:lpstr>Lucida Grande</vt:lpstr>
      <vt:lpstr>Tema de Office</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Theaumont</dc:creator>
  <cp:lastModifiedBy>Samantha Theaumont</cp:lastModifiedBy>
  <cp:revision>165</cp:revision>
  <dcterms:created xsi:type="dcterms:W3CDTF">2017-11-17T14:43:56Z</dcterms:created>
  <dcterms:modified xsi:type="dcterms:W3CDTF">2020-01-22T16:48:12Z</dcterms:modified>
</cp:coreProperties>
</file>