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44" autoAdjust="0"/>
    <p:restoredTop sz="86420" autoAdjust="0"/>
  </p:normalViewPr>
  <p:slideViewPr>
    <p:cSldViewPr>
      <p:cViewPr varScale="1">
        <p:scale>
          <a:sx n="74" d="100"/>
          <a:sy n="74" d="100"/>
        </p:scale>
        <p:origin x="-1044" y="-102"/>
      </p:cViewPr>
      <p:guideLst>
        <p:guide orient="horz" pos="2160"/>
        <p:guide pos="2880"/>
      </p:guideLst>
    </p:cSldViewPr>
  </p:slideViewPr>
  <p:outlineViewPr>
    <p:cViewPr>
      <p:scale>
        <a:sx n="33" d="100"/>
        <a:sy n="33" d="100"/>
      </p:scale>
      <p:origin x="228" y="1108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98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74B7CD-EB6F-473D-BDB3-A4C26EC4A204}" type="datetimeFigureOut">
              <a:rPr lang="en-US" smtClean="0"/>
              <a:t>10/10/2013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41DCAA-956E-4357-9025-0F9E39A008B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image" Target="../media/image3.gif"/></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Our experts will assist you in choosing the most apt keywords for the advertisement so that it will get results in search engine operation. They will also guide on which sites are best to post your advertisement to attract heavy traffic.. They select only those websites that are high quality and from which you can get not just quantity but quality traffic.</a:t>
            </a:r>
            <a:r>
              <a:rPr lang="en-US" dirty="0"/>
              <a:t> </a:t>
            </a:r>
            <a:r>
              <a:rPr lang="en-US" b="1" dirty="0"/>
              <a:t>This will bring better online visibility to your site and enhance the popularity of your brand to the target audience.  Your company will be able to effectively reach out to a larger volume of people.</a:t>
            </a:r>
            <a:r>
              <a:rPr lang="en-US" dirty="0"/>
              <a:t> </a:t>
            </a:r>
            <a:r>
              <a:rPr lang="en-US" b="1" dirty="0"/>
              <a:t>As part of our Pay Per Click advertising services, we offer various tools through which you can track the progress of your PPC campaign; we provide tools such as </a:t>
            </a:r>
            <a:r>
              <a:rPr lang="en-US" b="1" dirty="0" err="1"/>
              <a:t>adwords</a:t>
            </a:r>
            <a:r>
              <a:rPr lang="en-US" b="1" dirty="0"/>
              <a:t>, analytics, e-commerce tracking, URL tracking etc, so that you know where your advertisements are posted and how much traffic is coming from them. If any changes are required you can inform us and we will implement them.</a:t>
            </a:r>
            <a:endParaRPr lang="en-US" dirty="0"/>
          </a:p>
        </p:txBody>
      </p:sp>
      <p:sp>
        <p:nvSpPr>
          <p:cNvPr id="4" name="Slide Number Placeholder 3"/>
          <p:cNvSpPr>
            <a:spLocks noGrp="1"/>
          </p:cNvSpPr>
          <p:nvPr>
            <p:ph type="sldNum" sz="quarter" idx="10"/>
          </p:nvPr>
        </p:nvSpPr>
        <p:spPr/>
        <p:txBody>
          <a:bodyPr/>
          <a:lstStyle/>
          <a:p>
            <a:fld id="{4441DCAA-956E-4357-9025-0F9E39A008BF}" type="slidenum">
              <a:rPr lang="en-US" smtClean="0"/>
              <a:t>2</a:t>
            </a:fld>
            <a:endParaRPr lang="en-US"/>
          </a:p>
        </p:txBody>
      </p:sp>
      <p:pic>
        <p:nvPicPr>
          <p:cNvPr id="1026" name="Picture 2" descr="C:\Documents and Settings\Nagendra\Local Settings\Temporary Internet Files\Content.IE5\JUTPYVSQ\MM900315840[1].gif"/>
          <p:cNvPicPr>
            <a:picLocks noChangeAspect="1" noChangeArrowheads="1" noCrop="1"/>
          </p:cNvPicPr>
          <p:nvPr/>
        </p:nvPicPr>
        <p:blipFill>
          <a:blip r:embed="rId3"/>
          <a:srcRect/>
          <a:stretch>
            <a:fillRect/>
          </a:stretch>
        </p:blipFill>
        <p:spPr bwMode="auto">
          <a:xfrm>
            <a:off x="5410200" y="4038600"/>
            <a:ext cx="609600" cy="609600"/>
          </a:xfrm>
          <a:prstGeom prst="rect">
            <a:avLst/>
          </a:prstGeom>
          <a:noFill/>
        </p:spPr>
      </p:pic>
      <p:pic>
        <p:nvPicPr>
          <p:cNvPr id="1028" name="Picture 4" descr="C:\Documents and Settings\Nagendra\Local Settings\Temporary Internet Files\Content.IE5\JKJUTPHC\MM900297041[1].gif"/>
          <p:cNvPicPr>
            <a:picLocks noChangeAspect="1" noChangeArrowheads="1" noCrop="1"/>
          </p:cNvPicPr>
          <p:nvPr/>
        </p:nvPicPr>
        <p:blipFill>
          <a:blip r:embed="rId4"/>
          <a:srcRect/>
          <a:stretch>
            <a:fillRect/>
          </a:stretch>
        </p:blipFill>
        <p:spPr bwMode="auto">
          <a:xfrm>
            <a:off x="685800" y="6629400"/>
            <a:ext cx="5486400" cy="2133600"/>
          </a:xfrm>
          <a:prstGeom prst="rect">
            <a:avLst/>
          </a:prstGeom>
          <a:noFill/>
        </p:spPr>
      </p:pic>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F104E0D-FCEE-43E2-B971-9927143A3CB4}"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FF104E0D-FCEE-43E2-B971-9927143A3CB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7C2A74-6DAE-4AEB-A16F-5C60D0E6E6A3}" type="datetimeFigureOut">
              <a:rPr lang="en-US" smtClean="0"/>
              <a:pPr/>
              <a:t>10/10/2013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104E0D-FCEE-43E2-B971-9927143A3CB4}" type="slidenum">
              <a:rPr lang="en-US" smtClean="0"/>
              <a:pPr/>
              <a:t>‹#›</a:t>
            </a:fld>
            <a:endParaRPr 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07C2A74-6DAE-4AEB-A16F-5C60D0E6E6A3}" type="datetimeFigureOut">
              <a:rPr lang="en-US" smtClean="0"/>
              <a:pPr/>
              <a:t>10/10/2013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F104E0D-FCEE-43E2-B971-9927143A3CB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r"/>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theseocompanyindia.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heseocompanyindia.com/"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hlinkClick r:id="rId2"/>
              </a:rPr>
              <a:t>The</a:t>
            </a:r>
            <a:r>
              <a:rPr lang="en-US" dirty="0" smtClean="0">
                <a:hlinkClick r:id="rId2"/>
              </a:rPr>
              <a:t> SEO Company India</a:t>
            </a:r>
            <a:endParaRPr lang="en-US" dirty="0"/>
          </a:p>
        </p:txBody>
      </p:sp>
      <p:sp>
        <p:nvSpPr>
          <p:cNvPr id="3" name="Subtitle 2"/>
          <p:cNvSpPr>
            <a:spLocks noGrp="1"/>
          </p:cNvSpPr>
          <p:nvPr>
            <p:ph type="subTitle" idx="1"/>
          </p:nvPr>
        </p:nvSpPr>
        <p:spPr/>
        <p:txBody>
          <a:bodyPr>
            <a:normAutofit fontScale="55000" lnSpcReduction="20000"/>
          </a:bodyPr>
          <a:lstStyle/>
          <a:p>
            <a:pPr algn="just"/>
            <a:r>
              <a:rPr lang="en-US" dirty="0" smtClean="0"/>
              <a:t>Our company offers high quality services at the most affordable rates.  We provide different kinds of packages so that clients can select the package that suits them in terms of price. Our technical experts will guide you all through the PPC campaign in such a way that it brings positive benefits to your company and your online business opportunities. . Try our services and gain the advantage. </a:t>
            </a:r>
            <a:r>
              <a:rPr lang="en-US" dirty="0" smtClean="0"/>
              <a:t> </a:t>
            </a:r>
            <a:r>
              <a:rPr lang="en-US" dirty="0" smtClean="0">
                <a:hlinkClick r:id="rId2"/>
              </a:rPr>
              <a:t>http://www.theseocompanyindia.com/</a:t>
            </a:r>
            <a:endParaRPr lang="en-US"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SEO Company India</a:t>
            </a:r>
            <a:endParaRPr lang="en-US" dirty="0"/>
          </a:p>
        </p:txBody>
      </p:sp>
      <p:sp>
        <p:nvSpPr>
          <p:cNvPr id="3" name="Content Placeholder 2"/>
          <p:cNvSpPr>
            <a:spLocks noGrp="1"/>
          </p:cNvSpPr>
          <p:nvPr>
            <p:ph sz="half" idx="1"/>
          </p:nvPr>
        </p:nvSpPr>
        <p:spPr/>
        <p:txBody>
          <a:bodyPr>
            <a:normAutofit lnSpcReduction="10000"/>
          </a:bodyPr>
          <a:lstStyle/>
          <a:p>
            <a:r>
              <a:rPr lang="en-US" b="1" dirty="0" smtClean="0"/>
              <a:t>.</a:t>
            </a:r>
            <a:r>
              <a:rPr lang="en-US" dirty="0" smtClean="0"/>
              <a:t> Our company offers high quality services at the most affordable rates.  We provide different kinds of packages so that clients can select the package that suits them in terms of </a:t>
            </a:r>
            <a:r>
              <a:rPr lang="en-US" dirty="0" smtClean="0"/>
              <a:t>price.</a:t>
            </a:r>
          </a:p>
          <a:p>
            <a:r>
              <a:rPr lang="en-US" dirty="0" smtClean="0"/>
              <a:t>Published By </a:t>
            </a:r>
            <a:r>
              <a:rPr lang="en-US" dirty="0" smtClean="0">
                <a:hlinkClick r:id="rId3"/>
              </a:rPr>
              <a:t>SEO India </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Our technical experts will guide you all through the PPC campaign in such a way that it brings positive benefits to your company and your online business opportunities. . Try our services and gain the advantage. </a:t>
            </a:r>
          </a:p>
          <a:p>
            <a:endParaRPr lang="en-US" dirty="0"/>
          </a:p>
        </p:txBody>
      </p:sp>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TotalTime>
  <Words>337</Words>
  <Application>Microsoft Office PowerPoint</Application>
  <PresentationFormat>On-screen Show (4:3)</PresentationFormat>
  <Paragraphs>8</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Apex</vt:lpstr>
      <vt:lpstr>The SEO Company India</vt:lpstr>
      <vt:lpstr># SEO Company India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SEO Company India</dc:title>
  <dc:creator>Nagendra</dc:creator>
  <cp:lastModifiedBy>Nagendra</cp:lastModifiedBy>
  <cp:revision>8</cp:revision>
  <dcterms:created xsi:type="dcterms:W3CDTF">2013-10-10T06:30:06Z</dcterms:created>
  <dcterms:modified xsi:type="dcterms:W3CDTF">2013-10-10T06:56:08Z</dcterms:modified>
</cp:coreProperties>
</file>