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7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A680D-9CF4-40F3-9C9B-2B051279EBAA}" type="datetimeFigureOut">
              <a:rPr lang="en-US" smtClean="0"/>
              <a:pPr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0DAF5-D2E2-4C45-87E2-804C85B816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SeaFAC</a:t>
            </a:r>
            <a:r>
              <a:rPr lang="en-US" dirty="0" smtClean="0"/>
              <a:t> LEAP Parent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Learning About Peanut (LEAP) study</a:t>
            </a:r>
          </a:p>
          <a:p>
            <a:pPr lvl="1"/>
            <a:r>
              <a:rPr lang="en-US" dirty="0" smtClean="0"/>
              <a:t>640 infants age 4 months to 11 months</a:t>
            </a:r>
          </a:p>
          <a:p>
            <a:pPr lvl="1"/>
            <a:r>
              <a:rPr lang="en-US" dirty="0" smtClean="0"/>
              <a:t>All had either moderate-severe eczema, egg allergy, or a family history of food allergy</a:t>
            </a:r>
          </a:p>
          <a:p>
            <a:r>
              <a:rPr lang="en-US" dirty="0" smtClean="0"/>
              <a:t>After skin testing</a:t>
            </a:r>
          </a:p>
          <a:p>
            <a:pPr lvl="1"/>
            <a:r>
              <a:rPr lang="en-US" dirty="0" smtClean="0"/>
              <a:t>319 were fed peanut protein at least 3 days a week until age 5</a:t>
            </a:r>
          </a:p>
          <a:p>
            <a:pPr lvl="1"/>
            <a:r>
              <a:rPr lang="en-US" dirty="0" smtClean="0"/>
              <a:t>331 were told to continue peanut avoidance</a:t>
            </a:r>
          </a:p>
          <a:p>
            <a:r>
              <a:rPr lang="en-US" dirty="0" smtClean="0"/>
              <a:t>Results at age 5:</a:t>
            </a:r>
          </a:p>
          <a:p>
            <a:pPr lvl="1"/>
            <a:r>
              <a:rPr lang="en-US" dirty="0" smtClean="0"/>
              <a:t>86% reduction of peanut allergy in those eating peanuts</a:t>
            </a:r>
          </a:p>
          <a:p>
            <a:pPr lvl="1"/>
            <a:r>
              <a:rPr lang="en-US" dirty="0" smtClean="0"/>
              <a:t>Skin testing an oral challenges in infants was safe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SeaFAC</a:t>
            </a:r>
            <a:r>
              <a:rPr lang="en-US" dirty="0" smtClean="0"/>
              <a:t> LEAP Parent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Consider peanut skin testing in infants 4-11 months old with one of the following risk factors:</a:t>
            </a:r>
          </a:p>
          <a:p>
            <a:pPr lvl="1"/>
            <a:r>
              <a:rPr lang="en-US" dirty="0" smtClean="0"/>
              <a:t>moderate-severe eczema affecting more than 75% of the skin</a:t>
            </a:r>
          </a:p>
          <a:p>
            <a:pPr lvl="1"/>
            <a:r>
              <a:rPr lang="en-US" dirty="0" smtClean="0"/>
              <a:t>Food allergy (e.g. milk or egg allergy)</a:t>
            </a:r>
          </a:p>
          <a:p>
            <a:pPr lvl="1"/>
            <a:r>
              <a:rPr lang="en-US" dirty="0" smtClean="0"/>
              <a:t>Family history of food allergy</a:t>
            </a:r>
          </a:p>
          <a:p>
            <a:r>
              <a:rPr lang="en-US" dirty="0" smtClean="0"/>
              <a:t>Consider introducing peanut into the diet of all infants 4-11 months old who do not have risk factors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Forms of Peanut to feed infants</a:t>
            </a:r>
            <a:br>
              <a:rPr lang="en-US" dirty="0" smtClean="0"/>
            </a:br>
            <a:r>
              <a:rPr lang="en-US" sz="2700" dirty="0" smtClean="0"/>
              <a:t>(minimum 3 days a week)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229600" cy="2590800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Smooth peanut butter (mix 2 tsp with mashed fruit such as banana)</a:t>
            </a:r>
            <a:endParaRPr lang="en-US" sz="2400" dirty="0"/>
          </a:p>
          <a:p>
            <a:pPr lvl="1"/>
            <a:r>
              <a:rPr lang="en-US" dirty="0" err="1"/>
              <a:t>Bamba</a:t>
            </a:r>
            <a:r>
              <a:rPr lang="en-US" sz="2400" dirty="0"/>
              <a:t>®</a:t>
            </a:r>
            <a:r>
              <a:rPr lang="en-US" dirty="0"/>
              <a:t> snack (2/3 of a 3.5 ox. Bag)  available on Amazon.com</a:t>
            </a:r>
            <a:endParaRPr lang="en-US" sz="2400" dirty="0"/>
          </a:p>
          <a:p>
            <a:pPr lvl="1"/>
            <a:r>
              <a:rPr lang="en-US" dirty="0" smtClean="0"/>
              <a:t>1/3 oz. of finely </a:t>
            </a:r>
            <a:r>
              <a:rPr lang="en-US" dirty="0"/>
              <a:t>ground peanuts mixed with yogurt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204</Words>
  <Application>Microsoft Macintosh PowerPoint</Application>
  <PresentationFormat>On-screen Show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SeaFAC LEAP Parent Guidelines</vt:lpstr>
      <vt:lpstr>SeaFAC LEAP Parent Guidelines</vt:lpstr>
      <vt:lpstr>Forms of Peanut to feed infants (minimum 3 days a week)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SeaFAC LEAP Study Guidelines</dc:title>
  <dc:creator>stilles</dc:creator>
  <cp:lastModifiedBy>Lisa Sawyer</cp:lastModifiedBy>
  <cp:revision>13</cp:revision>
  <dcterms:created xsi:type="dcterms:W3CDTF">2015-05-04T19:36:42Z</dcterms:created>
  <dcterms:modified xsi:type="dcterms:W3CDTF">2015-05-08T22:53:50Z</dcterms:modified>
</cp:coreProperties>
</file>